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 showSpecialPlsOnTitleSld="0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9906000" cx="6858000"/>
  <p:notesSz cx="9866300" cy="67357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205">
          <p15:clr>
            <a:srgbClr val="A4A3A4"/>
          </p15:clr>
        </p15:guide>
      </p15:sldGuideLst>
    </p:ext>
    <p:ext uri="{2D200454-40CA-4A62-9FC3-DE9A4176ACB9}">
      <p15:notesGuideLst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  <p:ext uri="GoogleSlidesCustomDataVersion2">
      <go:slidesCustomData xmlns:go="http://customooxmlschemas.google.com/" r:id="rId18" roundtripDataSignature="AMtx7mjcONV3eS/9mpeDBSjCy6uchN8k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205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22" orient="horz"/>
        <p:guide pos="31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588629" y="0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3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23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4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24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8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18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9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19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0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20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1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21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4057650" y="504825"/>
            <a:ext cx="1751013" cy="252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2:notes"/>
          <p:cNvSpPr txBox="1"/>
          <p:nvPr>
            <p:ph idx="1" type="body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22:notes"/>
          <p:cNvSpPr txBox="1"/>
          <p:nvPr>
            <p:ph idx="12" type="sldNum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80c9c2fa8_0_1:notes"/>
          <p:cNvSpPr/>
          <p:nvPr>
            <p:ph idx="2" type="sldImg"/>
          </p:nvPr>
        </p:nvSpPr>
        <p:spPr>
          <a:xfrm>
            <a:off x="4057650" y="504825"/>
            <a:ext cx="1751100" cy="25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680c9c2fa8_0_1:notes"/>
          <p:cNvSpPr txBox="1"/>
          <p:nvPr>
            <p:ph idx="1" type="body"/>
          </p:nvPr>
        </p:nvSpPr>
        <p:spPr>
          <a:xfrm>
            <a:off x="986632" y="3199488"/>
            <a:ext cx="78930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680c9c2fa8_0_1:notes"/>
          <p:cNvSpPr txBox="1"/>
          <p:nvPr>
            <p:ph idx="12" type="sldNum"/>
          </p:nvPr>
        </p:nvSpPr>
        <p:spPr>
          <a:xfrm>
            <a:off x="5588629" y="6397806"/>
            <a:ext cx="4275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8"/>
          <p:cNvPicPr preferRelativeResize="0"/>
          <p:nvPr/>
        </p:nvPicPr>
        <p:blipFill rotWithShape="1">
          <a:blip r:embed="rId2">
            <a:alphaModFix amt="27000"/>
          </a:blip>
          <a:srcRect b="0" l="0" r="0" t="0"/>
          <a:stretch/>
        </p:blipFill>
        <p:spPr>
          <a:xfrm rot="5400000">
            <a:off x="-873224" y="1398243"/>
            <a:ext cx="8604448" cy="68580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6274"/>
              </a:srgbClr>
            </a:outerShdw>
          </a:effectLst>
        </p:spPr>
      </p:pic>
      <p:sp>
        <p:nvSpPr>
          <p:cNvPr id="14" name="Google Shape;14;p28"/>
          <p:cNvSpPr txBox="1"/>
          <p:nvPr>
            <p:ph type="ctrTitle"/>
          </p:nvPr>
        </p:nvSpPr>
        <p:spPr>
          <a:xfrm>
            <a:off x="0" y="3656856"/>
            <a:ext cx="685799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9A"/>
              </a:buClr>
              <a:buSzPts val="2800"/>
              <a:buFont typeface="Meiryo"/>
              <a:buNone/>
              <a:defRPr b="1" i="0" sz="28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8"/>
          <p:cNvSpPr txBox="1"/>
          <p:nvPr>
            <p:ph type="ctrTitle"/>
          </p:nvPr>
        </p:nvSpPr>
        <p:spPr>
          <a:xfrm>
            <a:off x="514350" y="3077284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46"/>
              <a:buFont typeface="Meiryo"/>
              <a:buNone/>
              <a:defRPr b="0" i="0" sz="3046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8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rgbClr val="888888"/>
              </a:buClr>
              <a:buSzPts val="2215"/>
              <a:buFont typeface="Arial"/>
              <a:buNone/>
              <a:defRPr b="0" i="0" sz="2215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ctr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rgbClr val="888888"/>
              </a:buClr>
              <a:buSzPts val="1938"/>
              <a:buFont typeface="Arial"/>
              <a:buNone/>
              <a:defRPr b="0" i="0" sz="1937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ctr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rgbClr val="888888"/>
              </a:buClr>
              <a:buSzPts val="1662"/>
              <a:buFont typeface="Arial"/>
              <a:buNone/>
              <a:defRPr b="0" i="0" sz="1662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ctr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888888"/>
              </a:buClr>
              <a:buSzPts val="1385"/>
              <a:buFont typeface="Arial"/>
              <a:buNone/>
              <a:defRPr b="0" i="0" sz="1385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ctr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888888"/>
              </a:buClr>
              <a:buSzPts val="1385"/>
              <a:buFont typeface="Arial"/>
              <a:buNone/>
              <a:defRPr b="0" i="0" sz="1385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ctr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888888"/>
              </a:buClr>
              <a:buSzPts val="1385"/>
              <a:buFont typeface="Arial"/>
              <a:buNone/>
              <a:defRPr b="0" i="0" sz="1385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ctr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888888"/>
              </a:buClr>
              <a:buSzPts val="1385"/>
              <a:buFont typeface="Arial"/>
              <a:buNone/>
              <a:defRPr b="0" i="0" sz="1385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ctr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888888"/>
              </a:buClr>
              <a:buSzPts val="1385"/>
              <a:buFont typeface="Arial"/>
              <a:buNone/>
              <a:defRPr b="0" i="0" sz="1385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ctr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888888"/>
              </a:buClr>
              <a:buSzPts val="1385"/>
              <a:buFont typeface="Arial"/>
              <a:buNone/>
              <a:defRPr b="0" i="0" sz="1385" u="none" cap="none" strike="noStrike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94" name="Google Shape;94;p38"/>
          <p:cNvSpPr txBox="1"/>
          <p:nvPr>
            <p:ph idx="10" type="dt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95" name="Google Shape;95;p38"/>
          <p:cNvSpPr txBox="1"/>
          <p:nvPr>
            <p:ph idx="11" type="ftr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96" name="Google Shape;96;p38"/>
          <p:cNvSpPr txBox="1"/>
          <p:nvPr>
            <p:ph idx="12" type="sldNum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ユーザー設定レイアウト">
  <p:cSld name="4_ユーザー設定レイアウト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iryo"/>
              <a:buNone/>
              <a:defRPr b="0" i="0" sz="16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260648" y="632520"/>
            <a:ext cx="6336704" cy="8856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ユーザー設定レイアウト">
  <p:cSld name="1_ユーザー設定レイアウト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4269062" y="1598986"/>
            <a:ext cx="2225939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24" name="Google Shape;24;p31"/>
          <p:cNvSpPr txBox="1"/>
          <p:nvPr>
            <p:ph idx="2" type="body"/>
          </p:nvPr>
        </p:nvSpPr>
        <p:spPr>
          <a:xfrm>
            <a:off x="4269062" y="5529064"/>
            <a:ext cx="2225939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cxnSp>
        <p:nvCxnSpPr>
          <p:cNvPr id="25" name="Google Shape;25;p31"/>
          <p:cNvCxnSpPr/>
          <p:nvPr/>
        </p:nvCxnSpPr>
        <p:spPr>
          <a:xfrm>
            <a:off x="260648" y="1472193"/>
            <a:ext cx="6336704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6" name="Google Shape;26;p31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  <a:defRPr b="0" i="0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1"/>
          <p:cNvSpPr txBox="1"/>
          <p:nvPr>
            <p:ph idx="3" type="body"/>
          </p:nvPr>
        </p:nvSpPr>
        <p:spPr>
          <a:xfrm>
            <a:off x="188640" y="688305"/>
            <a:ext cx="6515544" cy="3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28" name="Google Shape;28;p31"/>
          <p:cNvSpPr txBox="1"/>
          <p:nvPr>
            <p:ph idx="4" type="body"/>
          </p:nvPr>
        </p:nvSpPr>
        <p:spPr>
          <a:xfrm>
            <a:off x="258435" y="1608285"/>
            <a:ext cx="3816350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29" name="Google Shape;29;p31"/>
          <p:cNvSpPr txBox="1"/>
          <p:nvPr>
            <p:ph idx="5" type="body"/>
          </p:nvPr>
        </p:nvSpPr>
        <p:spPr>
          <a:xfrm>
            <a:off x="188640" y="1175210"/>
            <a:ext cx="6515544" cy="3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cxnSp>
        <p:nvCxnSpPr>
          <p:cNvPr id="30" name="Google Shape;30;p31"/>
          <p:cNvCxnSpPr/>
          <p:nvPr/>
        </p:nvCxnSpPr>
        <p:spPr>
          <a:xfrm>
            <a:off x="260648" y="5377784"/>
            <a:ext cx="6336704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1" name="Google Shape;31;p31"/>
          <p:cNvSpPr txBox="1"/>
          <p:nvPr>
            <p:ph idx="6" type="body"/>
          </p:nvPr>
        </p:nvSpPr>
        <p:spPr>
          <a:xfrm>
            <a:off x="188640" y="5060936"/>
            <a:ext cx="6515544" cy="3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32" name="Google Shape;32;p31"/>
          <p:cNvSpPr txBox="1"/>
          <p:nvPr>
            <p:ph idx="7" type="body"/>
          </p:nvPr>
        </p:nvSpPr>
        <p:spPr>
          <a:xfrm>
            <a:off x="253293" y="5524775"/>
            <a:ext cx="3816350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2"/>
          <p:cNvPicPr preferRelativeResize="0"/>
          <p:nvPr/>
        </p:nvPicPr>
        <p:blipFill rotWithShape="1">
          <a:blip r:embed="rId2">
            <a:alphaModFix amt="27000"/>
          </a:blip>
          <a:srcRect b="0" l="0" r="0" t="0"/>
          <a:stretch/>
        </p:blipFill>
        <p:spPr>
          <a:xfrm rot="5400000">
            <a:off x="-1076034" y="1564542"/>
            <a:ext cx="9037451" cy="6885384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6274"/>
              </a:srgbClr>
            </a:outerShdw>
          </a:effectLst>
        </p:spPr>
      </p:pic>
      <p:sp>
        <p:nvSpPr>
          <p:cNvPr id="35" name="Google Shape;35;p32"/>
          <p:cNvSpPr txBox="1"/>
          <p:nvPr>
            <p:ph type="ctrTitle"/>
          </p:nvPr>
        </p:nvSpPr>
        <p:spPr>
          <a:xfrm>
            <a:off x="0" y="4232920"/>
            <a:ext cx="685799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29A"/>
              </a:buClr>
              <a:buSzPts val="2800"/>
              <a:buFont typeface="Meiryo"/>
              <a:buNone/>
              <a:defRPr b="1" i="0" sz="28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ユーザー設定レイアウト">
  <p:cSld name="3_ユーザー設定レイアウト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38" name="Google Shape;38;p33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  <a:defRPr b="0" i="0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41" name="Google Shape;41;p33"/>
          <p:cNvSpPr txBox="1"/>
          <p:nvPr>
            <p:ph idx="4" type="body"/>
          </p:nvPr>
        </p:nvSpPr>
        <p:spPr>
          <a:xfrm>
            <a:off x="4437112" y="7016434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cxnSp>
        <p:nvCxnSpPr>
          <p:cNvPr id="42" name="Google Shape;42;p33"/>
          <p:cNvCxnSpPr/>
          <p:nvPr/>
        </p:nvCxnSpPr>
        <p:spPr>
          <a:xfrm>
            <a:off x="0" y="1352600"/>
            <a:ext cx="6858000" cy="0"/>
          </a:xfrm>
          <a:prstGeom prst="straightConnector1">
            <a:avLst/>
          </a:prstGeom>
          <a:noFill/>
          <a:ln cap="rnd" cmpd="sng" w="3175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3" name="Google Shape;43;p33"/>
          <p:cNvCxnSpPr/>
          <p:nvPr/>
        </p:nvCxnSpPr>
        <p:spPr>
          <a:xfrm>
            <a:off x="-11875" y="4149036"/>
            <a:ext cx="6858000" cy="0"/>
          </a:xfrm>
          <a:prstGeom prst="straightConnector1">
            <a:avLst/>
          </a:prstGeom>
          <a:noFill/>
          <a:ln cap="rnd" cmpd="sng" w="3175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4" name="Google Shape;44;p33"/>
          <p:cNvCxnSpPr/>
          <p:nvPr/>
        </p:nvCxnSpPr>
        <p:spPr>
          <a:xfrm>
            <a:off x="18393" y="6920455"/>
            <a:ext cx="6858000" cy="0"/>
          </a:xfrm>
          <a:prstGeom prst="straightConnector1">
            <a:avLst/>
          </a:prstGeom>
          <a:noFill/>
          <a:ln cap="rnd" cmpd="sng" w="3175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45" name="Google Shape;45;p33"/>
          <p:cNvPicPr preferRelativeResize="0"/>
          <p:nvPr/>
        </p:nvPicPr>
        <p:blipFill rotWithShape="1">
          <a:blip r:embed="rId2">
            <a:alphaModFix/>
          </a:blip>
          <a:srcRect b="2766" l="0" r="0" t="2766"/>
          <a:stretch/>
        </p:blipFill>
        <p:spPr>
          <a:xfrm>
            <a:off x="188640" y="1456007"/>
            <a:ext cx="4103687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3"/>
          <p:cNvSpPr txBox="1"/>
          <p:nvPr>
            <p:ph idx="5" type="body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pic>
        <p:nvPicPr>
          <p:cNvPr id="47" name="Google Shape;47;p33"/>
          <p:cNvPicPr preferRelativeResize="0"/>
          <p:nvPr/>
        </p:nvPicPr>
        <p:blipFill rotWithShape="1">
          <a:blip r:embed="rId2">
            <a:alphaModFix/>
          </a:blip>
          <a:srcRect b="2766" l="0" r="0" t="2766"/>
          <a:stretch/>
        </p:blipFill>
        <p:spPr>
          <a:xfrm>
            <a:off x="187871" y="4240036"/>
            <a:ext cx="4103687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3"/>
          <p:cNvSpPr txBox="1"/>
          <p:nvPr>
            <p:ph idx="6" type="body"/>
          </p:nvPr>
        </p:nvSpPr>
        <p:spPr>
          <a:xfrm>
            <a:off x="188640" y="4240036"/>
            <a:ext cx="4103687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pic>
        <p:nvPicPr>
          <p:cNvPr id="49" name="Google Shape;49;p33"/>
          <p:cNvPicPr preferRelativeResize="0"/>
          <p:nvPr/>
        </p:nvPicPr>
        <p:blipFill rotWithShape="1">
          <a:blip r:embed="rId2">
            <a:alphaModFix/>
          </a:blip>
          <a:srcRect b="2766" l="0" r="0" t="2766"/>
          <a:stretch/>
        </p:blipFill>
        <p:spPr>
          <a:xfrm>
            <a:off x="187102" y="7016425"/>
            <a:ext cx="4103687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3"/>
          <p:cNvSpPr txBox="1"/>
          <p:nvPr>
            <p:ph idx="7" type="body"/>
          </p:nvPr>
        </p:nvSpPr>
        <p:spPr>
          <a:xfrm>
            <a:off x="187871" y="7016425"/>
            <a:ext cx="4103687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ユーザー設定レイアウト">
  <p:cSld name="5_ユーザー設定レイアウト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53" name="Google Shape;53;p34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  <a:defRPr b="0" i="0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34"/>
          <p:cNvSpPr txBox="1"/>
          <p:nvPr>
            <p:ph idx="2" type="body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cxnSp>
        <p:nvCxnSpPr>
          <p:cNvPr id="56" name="Google Shape;56;p34"/>
          <p:cNvCxnSpPr/>
          <p:nvPr/>
        </p:nvCxnSpPr>
        <p:spPr>
          <a:xfrm>
            <a:off x="0" y="1352600"/>
            <a:ext cx="6858000" cy="0"/>
          </a:xfrm>
          <a:prstGeom prst="straightConnector1">
            <a:avLst/>
          </a:prstGeom>
          <a:noFill/>
          <a:ln cap="rnd" cmpd="sng" w="3175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7" name="Google Shape;57;p34"/>
          <p:cNvCxnSpPr/>
          <p:nvPr/>
        </p:nvCxnSpPr>
        <p:spPr>
          <a:xfrm>
            <a:off x="-11875" y="4149036"/>
            <a:ext cx="6858000" cy="0"/>
          </a:xfrm>
          <a:prstGeom prst="straightConnector1">
            <a:avLst/>
          </a:prstGeom>
          <a:noFill/>
          <a:ln cap="rnd" cmpd="sng" w="3175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8" name="Google Shape;58;p34"/>
          <p:cNvCxnSpPr/>
          <p:nvPr/>
        </p:nvCxnSpPr>
        <p:spPr>
          <a:xfrm>
            <a:off x="18393" y="6920455"/>
            <a:ext cx="6858000" cy="0"/>
          </a:xfrm>
          <a:prstGeom prst="straightConnector1">
            <a:avLst/>
          </a:prstGeom>
          <a:noFill/>
          <a:ln cap="rnd" cmpd="sng" w="3175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59" name="Google Shape;59;p34"/>
          <p:cNvPicPr preferRelativeResize="0"/>
          <p:nvPr/>
        </p:nvPicPr>
        <p:blipFill rotWithShape="1">
          <a:blip r:embed="rId2">
            <a:alphaModFix/>
          </a:blip>
          <a:srcRect b="2766" l="0" r="0" t="2766"/>
          <a:stretch/>
        </p:blipFill>
        <p:spPr>
          <a:xfrm>
            <a:off x="188640" y="1456007"/>
            <a:ext cx="4103687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4"/>
          <p:cNvSpPr txBox="1"/>
          <p:nvPr>
            <p:ph idx="4" type="body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pic>
        <p:nvPicPr>
          <p:cNvPr id="61" name="Google Shape;61;p34"/>
          <p:cNvPicPr preferRelativeResize="0"/>
          <p:nvPr/>
        </p:nvPicPr>
        <p:blipFill rotWithShape="1">
          <a:blip r:embed="rId2">
            <a:alphaModFix/>
          </a:blip>
          <a:srcRect b="2766" l="0" r="0" t="2766"/>
          <a:stretch/>
        </p:blipFill>
        <p:spPr>
          <a:xfrm>
            <a:off x="187871" y="4240036"/>
            <a:ext cx="4103687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4"/>
          <p:cNvSpPr txBox="1"/>
          <p:nvPr>
            <p:ph idx="5" type="body"/>
          </p:nvPr>
        </p:nvSpPr>
        <p:spPr>
          <a:xfrm>
            <a:off x="188640" y="4240036"/>
            <a:ext cx="4103687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ユーザー設定レイアウト">
  <p:cSld name="2_ユーザー設定レイアウト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4269062" y="1598986"/>
            <a:ext cx="2225939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cxnSp>
        <p:nvCxnSpPr>
          <p:cNvPr id="65" name="Google Shape;65;p35"/>
          <p:cNvCxnSpPr/>
          <p:nvPr/>
        </p:nvCxnSpPr>
        <p:spPr>
          <a:xfrm>
            <a:off x="260648" y="1472193"/>
            <a:ext cx="6336704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6" name="Google Shape;66;p35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  <a:defRPr b="0" i="0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5"/>
          <p:cNvSpPr txBox="1"/>
          <p:nvPr>
            <p:ph idx="2" type="body"/>
          </p:nvPr>
        </p:nvSpPr>
        <p:spPr>
          <a:xfrm>
            <a:off x="188640" y="688305"/>
            <a:ext cx="6515544" cy="3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68" name="Google Shape;68;p35"/>
          <p:cNvSpPr txBox="1"/>
          <p:nvPr>
            <p:ph idx="3" type="body"/>
          </p:nvPr>
        </p:nvSpPr>
        <p:spPr>
          <a:xfrm>
            <a:off x="258435" y="1608285"/>
            <a:ext cx="3816350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69" name="Google Shape;69;p35"/>
          <p:cNvSpPr txBox="1"/>
          <p:nvPr>
            <p:ph idx="4" type="body"/>
          </p:nvPr>
        </p:nvSpPr>
        <p:spPr>
          <a:xfrm>
            <a:off x="188640" y="1175210"/>
            <a:ext cx="6515544" cy="3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ユーザー設定レイアウト">
  <p:cSld name="6_ユーザー設定レイアウト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72" name="Google Shape;72;p36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  <a:defRPr b="0" i="0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36"/>
          <p:cNvSpPr txBox="1"/>
          <p:nvPr>
            <p:ph idx="2" type="body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cxnSp>
        <p:nvCxnSpPr>
          <p:cNvPr id="74" name="Google Shape;74;p36"/>
          <p:cNvCxnSpPr/>
          <p:nvPr/>
        </p:nvCxnSpPr>
        <p:spPr>
          <a:xfrm>
            <a:off x="0" y="1352600"/>
            <a:ext cx="6858000" cy="0"/>
          </a:xfrm>
          <a:prstGeom prst="straightConnector1">
            <a:avLst/>
          </a:prstGeom>
          <a:noFill/>
          <a:ln cap="rnd" cmpd="sng" w="3175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5" name="Google Shape;75;p36"/>
          <p:cNvCxnSpPr/>
          <p:nvPr/>
        </p:nvCxnSpPr>
        <p:spPr>
          <a:xfrm>
            <a:off x="-11875" y="4149036"/>
            <a:ext cx="6858000" cy="0"/>
          </a:xfrm>
          <a:prstGeom prst="straightConnector1">
            <a:avLst/>
          </a:prstGeom>
          <a:noFill/>
          <a:ln cap="rnd" cmpd="sng" w="31750">
            <a:solidFill>
              <a:srgbClr val="D8D8D8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76" name="Google Shape;76;p36"/>
          <p:cNvPicPr preferRelativeResize="0"/>
          <p:nvPr/>
        </p:nvPicPr>
        <p:blipFill rotWithShape="1">
          <a:blip r:embed="rId2">
            <a:alphaModFix/>
          </a:blip>
          <a:srcRect b="2766" l="0" r="0" t="2766"/>
          <a:stretch/>
        </p:blipFill>
        <p:spPr>
          <a:xfrm>
            <a:off x="188640" y="1456007"/>
            <a:ext cx="4103687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6"/>
          <p:cNvSpPr txBox="1"/>
          <p:nvPr>
            <p:ph idx="3" type="body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7"/>
          <p:cNvPicPr preferRelativeResize="0"/>
          <p:nvPr/>
        </p:nvPicPr>
        <p:blipFill rotWithShape="1">
          <a:blip r:embed="rId2">
            <a:alphaModFix/>
          </a:blip>
          <a:srcRect b="2794" l="0" r="0" t="2795"/>
          <a:stretch/>
        </p:blipFill>
        <p:spPr>
          <a:xfrm>
            <a:off x="4269061" y="5524775"/>
            <a:ext cx="2225939" cy="317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7"/>
          <p:cNvPicPr preferRelativeResize="0"/>
          <p:nvPr/>
        </p:nvPicPr>
        <p:blipFill rotWithShape="1">
          <a:blip r:embed="rId2">
            <a:alphaModFix/>
          </a:blip>
          <a:srcRect b="2794" l="0" r="0" t="2795"/>
          <a:stretch/>
        </p:blipFill>
        <p:spPr>
          <a:xfrm>
            <a:off x="4269062" y="1598986"/>
            <a:ext cx="2225939" cy="3171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37"/>
          <p:cNvCxnSpPr/>
          <p:nvPr/>
        </p:nvCxnSpPr>
        <p:spPr>
          <a:xfrm>
            <a:off x="260648" y="1472193"/>
            <a:ext cx="6336704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82" name="Google Shape;82;p37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  <a:defRPr b="0" i="0" sz="1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7"/>
          <p:cNvSpPr txBox="1"/>
          <p:nvPr>
            <p:ph idx="1" type="body"/>
          </p:nvPr>
        </p:nvSpPr>
        <p:spPr>
          <a:xfrm>
            <a:off x="188640" y="688305"/>
            <a:ext cx="6515544" cy="3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84" name="Google Shape;84;p37"/>
          <p:cNvSpPr txBox="1"/>
          <p:nvPr>
            <p:ph idx="2" type="body"/>
          </p:nvPr>
        </p:nvSpPr>
        <p:spPr>
          <a:xfrm>
            <a:off x="258435" y="1608285"/>
            <a:ext cx="3816350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85" name="Google Shape;85;p37"/>
          <p:cNvSpPr txBox="1"/>
          <p:nvPr>
            <p:ph idx="3" type="body"/>
          </p:nvPr>
        </p:nvSpPr>
        <p:spPr>
          <a:xfrm>
            <a:off x="188640" y="1175210"/>
            <a:ext cx="6515544" cy="3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cxnSp>
        <p:nvCxnSpPr>
          <p:cNvPr id="86" name="Google Shape;86;p37"/>
          <p:cNvCxnSpPr/>
          <p:nvPr/>
        </p:nvCxnSpPr>
        <p:spPr>
          <a:xfrm>
            <a:off x="260648" y="5377784"/>
            <a:ext cx="6336704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87" name="Google Shape;87;p37"/>
          <p:cNvSpPr txBox="1"/>
          <p:nvPr>
            <p:ph idx="4" type="body"/>
          </p:nvPr>
        </p:nvSpPr>
        <p:spPr>
          <a:xfrm>
            <a:off x="188640" y="5060936"/>
            <a:ext cx="6515544" cy="35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None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5" type="body"/>
          </p:nvPr>
        </p:nvSpPr>
        <p:spPr>
          <a:xfrm>
            <a:off x="4269062" y="1598986"/>
            <a:ext cx="2225939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89" name="Google Shape;89;p37"/>
          <p:cNvSpPr txBox="1"/>
          <p:nvPr>
            <p:ph idx="6" type="body"/>
          </p:nvPr>
        </p:nvSpPr>
        <p:spPr>
          <a:xfrm>
            <a:off x="4269062" y="5529064"/>
            <a:ext cx="2225939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252" lvl="0" marL="457200" marR="0" rtl="0" algn="l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b="0" i="0" sz="221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90" name="Google Shape;90;p37"/>
          <p:cNvSpPr txBox="1"/>
          <p:nvPr>
            <p:ph idx="7" type="body"/>
          </p:nvPr>
        </p:nvSpPr>
        <p:spPr>
          <a:xfrm>
            <a:off x="253293" y="5524775"/>
            <a:ext cx="3816350" cy="316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1662" lvl="1" marL="914400" marR="0" rtl="0" algn="l">
              <a:lnSpc>
                <a:spcPct val="10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38"/>
              <a:buFont typeface="Arial"/>
              <a:buChar char="–"/>
              <a:defRPr b="0" i="0" sz="1937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4136" lvl="2" marL="1371600" marR="0" rtl="0" algn="l">
              <a:lnSpc>
                <a:spcPct val="100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•"/>
              <a:defRPr b="0" i="0" sz="1662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6547" lvl="3" marL="1828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–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16547" lvl="4" marL="22860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»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16547" lvl="5" marL="27432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16547" lvl="6" marL="32004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16547" lvl="7" marL="36576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16547" lvl="8" marL="4114800" marR="0" rtl="0" algn="l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385"/>
              <a:buFont typeface="Arial"/>
              <a:buChar char="•"/>
              <a:defRPr b="0" i="0" sz="1385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0" y="-16329"/>
            <a:ext cx="6858000" cy="504833"/>
          </a:xfrm>
          <a:prstGeom prst="rect">
            <a:avLst/>
          </a:prstGeom>
          <a:solidFill>
            <a:srgbClr val="1B52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76500" y="9409189"/>
            <a:ext cx="1905000" cy="266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/>
        </p:nvSpPr>
        <p:spPr>
          <a:xfrm>
            <a:off x="6519806" y="9633520"/>
            <a:ext cx="338195" cy="272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2300" spcFirstLastPara="1" rIns="6230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3"/>
              <a:buFont typeface="Meiryo"/>
              <a:buNone/>
            </a:pPr>
            <a:fld id="{00000000-1234-1234-1234-123412341234}" type="slidenum">
              <a:rPr b="0" i="0" lang="ja-JP" sz="623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554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116632" y="9616267"/>
            <a:ext cx="3429000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b="0" i="0" lang="ja-JP" sz="650" u="none" cap="none" strike="noStrike">
                <a:solidFill>
                  <a:srgbClr val="7F7F7F"/>
                </a:solidFill>
                <a:latin typeface="Meiryo"/>
                <a:ea typeface="Meiryo"/>
                <a:cs typeface="Meiryo"/>
                <a:sym typeface="Meiryo"/>
              </a:rPr>
              <a:t>Copyright © IEYASU.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0" y="-16329"/>
            <a:ext cx="6858000" cy="504833"/>
          </a:xfrm>
          <a:prstGeom prst="rect">
            <a:avLst/>
          </a:prstGeom>
          <a:solidFill>
            <a:srgbClr val="1B52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aq.ieyasu.co/kintai/1115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-6062" y="3410102"/>
            <a:ext cx="6858000" cy="606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529A"/>
              </a:buClr>
              <a:buSzPts val="2700"/>
              <a:buFont typeface="Arial"/>
              <a:buNone/>
            </a:pPr>
            <a:r>
              <a:rPr b="1" i="0" lang="ja-JP" sz="27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届出申請</a:t>
            </a:r>
            <a:r>
              <a:rPr b="1" lang="ja-JP" sz="2700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機能</a:t>
            </a:r>
            <a:endParaRPr b="1" i="0" sz="2700" u="none" cap="none" strike="noStrike">
              <a:solidFill>
                <a:srgbClr val="1B529A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92"/>
              </a:spcBef>
              <a:spcAft>
                <a:spcPts val="0"/>
              </a:spcAft>
              <a:buClr>
                <a:srgbClr val="1B529A"/>
              </a:buClr>
              <a:buSzPts val="2700"/>
              <a:buFont typeface="Arial"/>
              <a:buNone/>
            </a:pPr>
            <a:r>
              <a:rPr b="1" lang="ja-JP" sz="2700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従業員配布</a:t>
            </a:r>
            <a:r>
              <a:rPr b="1" i="0" lang="ja-JP" sz="27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マニュアル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92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1B529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-12124" y="4736976"/>
            <a:ext cx="6864062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529A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Ver. </a:t>
            </a:r>
            <a:r>
              <a:rPr lang="ja-JP" sz="2000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1</a:t>
            </a:r>
            <a:r>
              <a:rPr b="0" i="0" lang="ja-JP" sz="20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ja-JP"/>
              <a:t>届出機能を用いて申請された勤怠を承認する方法をご紹介します。</a:t>
            </a:r>
            <a:endParaRPr/>
          </a:p>
        </p:txBody>
      </p:sp>
      <p:sp>
        <p:nvSpPr>
          <p:cNvPr id="221" name="Google Shape;221;p23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</a:pPr>
            <a:r>
              <a:rPr lang="ja-JP"/>
              <a:t>2-1. 承認方法（1/2）</a:t>
            </a:r>
            <a:endParaRPr/>
          </a:p>
        </p:txBody>
      </p:sp>
      <p:sp>
        <p:nvSpPr>
          <p:cNvPr id="222" name="Google Shape;222;p23"/>
          <p:cNvSpPr txBox="1"/>
          <p:nvPr>
            <p:ph idx="2" type="body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「届出」画面の タブ「承認」を押下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し、申請画面へ切り替えます。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（一般利用者には「承認」タブが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表示されません）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申請一覧が表示されますので、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「承認」、「差し戻し」ボタンを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押下してください。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「差し戻し」では、申請者に届出を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差し戻すことができます。</a:t>
            </a:r>
            <a:endParaRPr/>
          </a:p>
        </p:txBody>
      </p:sp>
      <p:sp>
        <p:nvSpPr>
          <p:cNvPr id="223" name="Google Shape;223;p23"/>
          <p:cNvSpPr txBox="1"/>
          <p:nvPr>
            <p:ph idx="3" type="body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申請にコメントを残したい場合は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「申請日時」のテキストリンクをクリック &gt; 「編集する」 &gt; 承認編集画面にて、所属長コメント欄へ入力してください。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差し戻す場合は、差し戻し理由を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所属長コメントへ記入してから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「差し戻す」を押下すると、円滑に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再申請しやすくなります。</a:t>
            </a:r>
            <a:endParaRPr/>
          </a:p>
        </p:txBody>
      </p:sp>
      <p:sp>
        <p:nvSpPr>
          <p:cNvPr id="224" name="Google Shape;224;p23"/>
          <p:cNvSpPr txBox="1"/>
          <p:nvPr>
            <p:ph idx="4" type="body"/>
          </p:nvPr>
        </p:nvSpPr>
        <p:spPr>
          <a:xfrm>
            <a:off x="4437112" y="7016434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「承認」ボタンをクリック後は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「承認済」タブに移動します。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以上で承認は完了となります。</a:t>
            </a:r>
            <a:endParaRPr/>
          </a:p>
        </p:txBody>
      </p:sp>
      <p:pic>
        <p:nvPicPr>
          <p:cNvPr id="225" name="Google Shape;225;p23"/>
          <p:cNvPicPr preferRelativeResize="0"/>
          <p:nvPr>
            <p:ph idx="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13" y="1642330"/>
            <a:ext cx="4103687" cy="220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/>
          <p:nvPr/>
        </p:nvSpPr>
        <p:spPr>
          <a:xfrm>
            <a:off x="3717032" y="3022387"/>
            <a:ext cx="422526" cy="53288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359819" y="3277975"/>
            <a:ext cx="353216" cy="198065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1868566" y="1632504"/>
            <a:ext cx="301979" cy="219387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3105768" y="2438312"/>
            <a:ext cx="257480" cy="155275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30" name="Google Shape;230;p23"/>
          <p:cNvPicPr preferRelativeResize="0"/>
          <p:nvPr>
            <p:ph idx="6" type="body"/>
          </p:nvPr>
        </p:nvPicPr>
        <p:blipFill rotWithShape="1">
          <a:blip r:embed="rId4">
            <a:alphaModFix/>
          </a:blip>
          <a:srcRect b="9855" l="0" r="35300" t="12336"/>
          <a:stretch/>
        </p:blipFill>
        <p:spPr>
          <a:xfrm>
            <a:off x="246455" y="4240213"/>
            <a:ext cx="3988603" cy="2582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/>
          <p:nvPr/>
        </p:nvSpPr>
        <p:spPr>
          <a:xfrm rot="5400000">
            <a:off x="-405625" y="4421461"/>
            <a:ext cx="1881454" cy="4571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3C691"/>
          </a:solidFill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289628" y="5424842"/>
            <a:ext cx="3918267" cy="33050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2144770" y="6439200"/>
            <a:ext cx="1826155" cy="306898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34" name="Google Shape;234;p23"/>
          <p:cNvPicPr preferRelativeResize="0"/>
          <p:nvPr>
            <p:ph idx="7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325" y="7263480"/>
            <a:ext cx="4103688" cy="208940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/>
          <p:nvPr/>
        </p:nvSpPr>
        <p:spPr>
          <a:xfrm>
            <a:off x="1871270" y="7263480"/>
            <a:ext cx="266913" cy="192661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3127226" y="8049344"/>
            <a:ext cx="229766" cy="144016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818799" y="8363606"/>
            <a:ext cx="504676" cy="181401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ja-JP"/>
              <a:t>最後に、承認された申請を取り消す方法をご紹介します。</a:t>
            </a:r>
            <a:endParaRPr/>
          </a:p>
        </p:txBody>
      </p:sp>
      <p:sp>
        <p:nvSpPr>
          <p:cNvPr id="244" name="Google Shape;244;p24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</a:pPr>
            <a:r>
              <a:rPr lang="ja-JP"/>
              <a:t>2-1. 承認方法（2/2）</a:t>
            </a:r>
            <a:endParaRPr/>
          </a:p>
        </p:txBody>
      </p:sp>
      <p:sp>
        <p:nvSpPr>
          <p:cNvPr id="245" name="Google Shape;245;p24"/>
          <p:cNvSpPr txBox="1"/>
          <p:nvPr>
            <p:ph idx="2" type="body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「届出」画面の タブ「承認」を押下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し、申請画面へ切り替えます。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「承認済」タブに移動し、取り消し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たい申請の「承認取消」を押下しま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46" name="Google Shape;246;p24"/>
          <p:cNvSpPr txBox="1"/>
          <p:nvPr>
            <p:ph idx="3" type="body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「承認取消」ボタンを押下すると、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即時取消となります。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※「承認取消」を行なっても、日次勤怠に反映された勤務区分などの申請データは解除されません。承認された事実のみが取り消されます。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 u="sng">
                <a:solidFill>
                  <a:schemeClr val="hlink"/>
                </a:solidFill>
                <a:hlinkClick r:id="rId3"/>
              </a:rPr>
              <a:t>Q.【届出】承認した届出を取消したい</a:t>
            </a:r>
            <a:endParaRPr/>
          </a:p>
        </p:txBody>
      </p:sp>
      <p:pic>
        <p:nvPicPr>
          <p:cNvPr id="247" name="Google Shape;247;p2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13" y="1713648"/>
            <a:ext cx="4103687" cy="206704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/>
          <p:nvPr/>
        </p:nvSpPr>
        <p:spPr>
          <a:xfrm>
            <a:off x="1871270" y="1712640"/>
            <a:ext cx="266913" cy="192661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3127226" y="2498504"/>
            <a:ext cx="229766" cy="144016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818799" y="2812766"/>
            <a:ext cx="504676" cy="181401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3752700" y="3304953"/>
            <a:ext cx="374799" cy="184371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52" name="Google Shape;252;p24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13" y="4498123"/>
            <a:ext cx="4103687" cy="206704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/>
          <p:nvPr/>
        </p:nvSpPr>
        <p:spPr>
          <a:xfrm>
            <a:off x="280191" y="5767574"/>
            <a:ext cx="628530" cy="182154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335744" y="1280592"/>
            <a:ext cx="6186511" cy="5544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本マニュアルは、</a:t>
            </a:r>
            <a:r>
              <a:rPr b="0" i="0" lang="ja-JP" sz="12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届出申請ワークフロー機能</a:t>
            </a: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の</a:t>
            </a:r>
            <a:r>
              <a:rPr lang="ja-JP" sz="1200"/>
              <a:t>従業員配布用マニュアルです。</a:t>
            </a:r>
            <a:endParaRPr sz="1200"/>
          </a:p>
          <a:p>
            <a:pPr indent="0" lvl="0" marL="0" marR="0" rtl="0" algn="l">
              <a:lnSpc>
                <a:spcPct val="1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/>
              <a:t>企業の管理者様から従業員の方々へHRMOS勤怠の利用方法をご案内することを目的に作成しています。</a:t>
            </a:r>
            <a:endParaRPr sz="1200"/>
          </a:p>
          <a:p>
            <a:pPr indent="0" lvl="0" marL="0" marR="0" rtl="0" algn="l">
              <a:lnSpc>
                <a:spcPct val="1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/>
              <a:t>管理者様に設定していただいた内容により、従業員の方が利用する項目や機能が異なりますので、必要部分のみ残してスライドを削除するなど、自社用にカスタマイズをしてご利用ください。</a:t>
            </a:r>
            <a:endParaRPr b="0" i="0" sz="12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0" name="Google Shape;110;p2"/>
          <p:cNvSpPr txBox="1"/>
          <p:nvPr>
            <p:ph type="title"/>
          </p:nvPr>
        </p:nvSpPr>
        <p:spPr>
          <a:xfrm>
            <a:off x="0" y="0"/>
            <a:ext cx="5517232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iryo"/>
              <a:buNone/>
            </a:pPr>
            <a:r>
              <a:rPr lang="ja-JP"/>
              <a:t>はじめに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60648" y="809044"/>
            <a:ext cx="6336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b="1" i="0" lang="ja-JP" sz="1400" u="none" cap="none" strike="noStrike">
                <a:solidFill>
                  <a:srgbClr val="5D3A1A"/>
                </a:solidFill>
                <a:latin typeface="Meiryo"/>
                <a:ea typeface="Meiryo"/>
                <a:cs typeface="Meiryo"/>
                <a:sym typeface="Meiryo"/>
              </a:rPr>
              <a:t>  </a:t>
            </a:r>
            <a:r>
              <a:rPr b="1" i="0" lang="ja-JP" sz="14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本マニュアルの目的</a:t>
            </a:r>
            <a:endParaRPr b="1" i="0" sz="1400" u="none" cap="none" strike="noStrike">
              <a:solidFill>
                <a:srgbClr val="3F3F3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260648" y="1116822"/>
            <a:ext cx="6336704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3" name="Google Shape;113;p2"/>
          <p:cNvSpPr/>
          <p:nvPr/>
        </p:nvSpPr>
        <p:spPr>
          <a:xfrm>
            <a:off x="2337016" y="5366475"/>
            <a:ext cx="263644" cy="1358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260648" y="1280591"/>
            <a:ext cx="6336704" cy="8280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1.  届出機能の申請方</a:t>
            </a:r>
            <a:r>
              <a:rPr b="1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法</a:t>
            </a:r>
            <a:endParaRPr b="1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 </a:t>
            </a:r>
            <a:r>
              <a:rPr lang="ja-JP"/>
              <a:t>1</a:t>
            </a:r>
            <a:r>
              <a:rPr b="0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-1. 申請方法</a:t>
            </a:r>
            <a:endParaRPr b="0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ja-JP"/>
              <a:t>2</a:t>
            </a:r>
            <a:r>
              <a:rPr b="1" lang="ja-JP"/>
              <a:t>.  届出機能の承認方法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-JP"/>
              <a:t>  2-1. 承認方法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0" name="Google Shape;120;p3"/>
          <p:cNvSpPr txBox="1"/>
          <p:nvPr>
            <p:ph type="title"/>
          </p:nvPr>
        </p:nvSpPr>
        <p:spPr>
          <a:xfrm>
            <a:off x="0" y="0"/>
            <a:ext cx="5373216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</a:pPr>
            <a:r>
              <a:rPr lang="ja-JP" sz="1400"/>
              <a:t>目次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152636" y="809044"/>
            <a:ext cx="65527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1B529A"/>
                </a:solidFill>
                <a:latin typeface="Meiryo"/>
                <a:ea typeface="Meiryo"/>
                <a:cs typeface="Meiryo"/>
                <a:sym typeface="Meiryo"/>
              </a:rPr>
              <a:t>■</a:t>
            </a:r>
            <a:r>
              <a:rPr b="1" i="0" lang="ja-JP" sz="1400" u="none" cap="none" strike="noStrike">
                <a:solidFill>
                  <a:srgbClr val="5D3A1A"/>
                </a:solidFill>
                <a:latin typeface="Meiryo"/>
                <a:ea typeface="Meiryo"/>
                <a:cs typeface="Meiryo"/>
                <a:sym typeface="Meiryo"/>
              </a:rPr>
              <a:t>  </a:t>
            </a:r>
            <a:r>
              <a:rPr b="1" i="0" lang="ja-JP" sz="14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ページ</a:t>
            </a:r>
            <a:endParaRPr b="1" i="0" sz="1400" u="none" cap="none" strike="noStrike">
              <a:solidFill>
                <a:srgbClr val="3F3F3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22" name="Google Shape;122;p3"/>
          <p:cNvCxnSpPr/>
          <p:nvPr/>
        </p:nvCxnSpPr>
        <p:spPr>
          <a:xfrm>
            <a:off x="260648" y="1116822"/>
            <a:ext cx="6336704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3" name="Google Shape;123;p3"/>
          <p:cNvSpPr txBox="1"/>
          <p:nvPr/>
        </p:nvSpPr>
        <p:spPr>
          <a:xfrm>
            <a:off x="5132949" y="1280591"/>
            <a:ext cx="1368152" cy="8280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…………</a:t>
            </a:r>
            <a:r>
              <a:rPr lang="ja-JP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3</a:t>
            </a:r>
            <a:endParaRPr b="1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…………</a:t>
            </a:r>
            <a:r>
              <a:rPr lang="ja-JP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…………8</a:t>
            </a:r>
            <a:endParaRPr b="0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-JP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…………9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ctrTitle"/>
          </p:nvPr>
        </p:nvSpPr>
        <p:spPr>
          <a:xfrm>
            <a:off x="0" y="4232920"/>
            <a:ext cx="685799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29A"/>
              </a:buClr>
              <a:buSzPts val="2800"/>
              <a:buFont typeface="Meiryo"/>
              <a:buNone/>
            </a:pPr>
            <a:r>
              <a:rPr lang="ja-JP"/>
              <a:t>1. 届出機能の申請方法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ja-JP"/>
              <a:t>届出機能を用いて申請する方法をご紹介します。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</a:pPr>
            <a:r>
              <a:rPr lang="ja-JP"/>
              <a:t>1-1. 申請方法（1/4）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上部メニュー「届出」を押下し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申請画面へ移動します。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タブを「申請」を押下し、申請画面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へ切り替えます。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左上の「申請登録」から申請を行います。</a:t>
            </a:r>
            <a:endParaRPr/>
          </a:p>
        </p:txBody>
      </p:sp>
      <p:sp>
        <p:nvSpPr>
          <p:cNvPr id="138" name="Google Shape;138;p19"/>
          <p:cNvSpPr txBox="1"/>
          <p:nvPr>
            <p:ph idx="3" type="body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はじめに「届出区分」を選択して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ください。</a:t>
            </a:r>
            <a:endParaRPr/>
          </a:p>
        </p:txBody>
      </p:sp>
      <p:sp>
        <p:nvSpPr>
          <p:cNvPr id="139" name="Google Shape;139;p19"/>
          <p:cNvSpPr txBox="1"/>
          <p:nvPr>
            <p:ph idx="4" type="body"/>
          </p:nvPr>
        </p:nvSpPr>
        <p:spPr>
          <a:xfrm>
            <a:off x="4437112" y="7016434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「日次勤怠」を選択すると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日次勤怠の鉛筆マークに表示される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内容の申請ができるようになります。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※表示項目全てが表示されている内容で申請・承認されます。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140" name="Google Shape;140;p19"/>
          <p:cNvPicPr preferRelativeResize="0"/>
          <p:nvPr>
            <p:ph idx="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13" y="1792254"/>
            <a:ext cx="4103687" cy="190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1153414" y="2745153"/>
            <a:ext cx="203003" cy="128337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323930" y="2929812"/>
            <a:ext cx="424059" cy="206876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2147785" y="1784790"/>
            <a:ext cx="336884" cy="24384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13" y="4520952"/>
            <a:ext cx="4103687" cy="20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/>
          <p:nvPr/>
        </p:nvSpPr>
        <p:spPr>
          <a:xfrm>
            <a:off x="184862" y="5151297"/>
            <a:ext cx="1659962" cy="449775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5">
            <a:alphaModFix/>
          </a:blip>
          <a:srcRect b="6446" l="0" r="0" t="-1"/>
          <a:stretch/>
        </p:blipFill>
        <p:spPr>
          <a:xfrm>
            <a:off x="186594" y="7178411"/>
            <a:ext cx="4103174" cy="223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188640" y="8337376"/>
            <a:ext cx="3240360" cy="1080119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3802" y="7621858"/>
            <a:ext cx="550047" cy="42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ja-JP"/>
              <a:t>届出機能を用いて申請する方法をご紹介します。</a:t>
            </a:r>
            <a:endParaRPr/>
          </a:p>
        </p:txBody>
      </p:sp>
      <p:sp>
        <p:nvSpPr>
          <p:cNvPr id="155" name="Google Shape;155;p20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</a:pPr>
            <a:r>
              <a:rPr lang="ja-JP"/>
              <a:t>1-1. 申請方法（2/4）</a:t>
            </a:r>
            <a:endParaRPr/>
          </a:p>
        </p:txBody>
      </p:sp>
      <p:sp>
        <p:nvSpPr>
          <p:cNvPr id="156" name="Google Shape;156;p20"/>
          <p:cNvSpPr txBox="1"/>
          <p:nvPr>
            <p:ph idx="2" type="body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「勤務区分等」は、その日の働き方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や出退勤時刻（残業上限時刻）を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申請できます。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※入力した内容のみ申請・承認されます。</a:t>
            </a:r>
            <a:endParaRPr/>
          </a:p>
        </p:txBody>
      </p:sp>
      <p:sp>
        <p:nvSpPr>
          <p:cNvPr id="157" name="Google Shape;157;p20"/>
          <p:cNvSpPr txBox="1"/>
          <p:nvPr>
            <p:ph idx="3" type="body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有給休暇、子の看護・介護休暇を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時間単位で取得する場合は、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「時間休暇」を選択してください。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※入力した内容のみ申請・承認されます。</a:t>
            </a:r>
            <a:endParaRPr/>
          </a:p>
        </p:txBody>
      </p:sp>
      <p:sp>
        <p:nvSpPr>
          <p:cNvPr id="158" name="Google Shape;158;p20"/>
          <p:cNvSpPr txBox="1"/>
          <p:nvPr>
            <p:ph idx="4" type="body"/>
          </p:nvPr>
        </p:nvSpPr>
        <p:spPr>
          <a:xfrm>
            <a:off x="4437112" y="7016434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申請に必要な情報を入力し、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「登録する」を押下して、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申請は完了となります。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074" y="1697295"/>
            <a:ext cx="4103687" cy="20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>
            <p:ph idx="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57" y="7016434"/>
            <a:ext cx="2935221" cy="258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2524455" y="9229927"/>
            <a:ext cx="921957" cy="294723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5">
            <a:alphaModFix/>
          </a:blip>
          <a:srcRect b="0" l="0" r="12234" t="0"/>
          <a:stretch/>
        </p:blipFill>
        <p:spPr>
          <a:xfrm>
            <a:off x="197887" y="4235792"/>
            <a:ext cx="4083874" cy="256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3414" y="4543665"/>
            <a:ext cx="735466" cy="55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188640" y="4520628"/>
            <a:ext cx="2160240" cy="767846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ja-JP"/>
              <a:t>届出機能を用いて申請する方法をご紹介します。</a:t>
            </a:r>
            <a:endParaRPr/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</a:pPr>
            <a:r>
              <a:rPr lang="ja-JP"/>
              <a:t>1-1. 申請方法（3/4）</a:t>
            </a:r>
            <a:endParaRPr/>
          </a:p>
        </p:txBody>
      </p:sp>
      <p:sp>
        <p:nvSpPr>
          <p:cNvPr id="172" name="Google Shape;172;p21"/>
          <p:cNvSpPr txBox="1"/>
          <p:nvPr>
            <p:ph idx="2" type="body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b="1" lang="ja-JP"/>
              <a:t>※日次勤怠から申請する場合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「日次勤怠」タブの鉛筆マークを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押下します。</a:t>
            </a:r>
            <a:endParaRPr/>
          </a:p>
        </p:txBody>
      </p:sp>
      <p:sp>
        <p:nvSpPr>
          <p:cNvPr id="173" name="Google Shape;173;p21"/>
          <p:cNvSpPr txBox="1"/>
          <p:nvPr>
            <p:ph idx="3" type="body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「編集する」を押下します。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申請に必要な情報を入力し、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「申請する」を押下して、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申請は完了となります。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b="10518" l="0" r="9293" t="0"/>
          <a:stretch/>
        </p:blipFill>
        <p:spPr>
          <a:xfrm>
            <a:off x="470001" y="1473927"/>
            <a:ext cx="3590808" cy="254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>
            <a:off x="2566824" y="1429190"/>
            <a:ext cx="646152" cy="499474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548680" y="3584848"/>
            <a:ext cx="358120" cy="256198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189426" y="4247157"/>
            <a:ext cx="2066618" cy="216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日次勤怠画面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 rotWithShape="1">
          <a:blip r:embed="rId4">
            <a:alphaModFix/>
          </a:blip>
          <a:srcRect b="0" l="-1" r="14043" t="0"/>
          <a:stretch/>
        </p:blipFill>
        <p:spPr>
          <a:xfrm>
            <a:off x="198675" y="4520952"/>
            <a:ext cx="2057370" cy="194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 rotWithShape="1">
          <a:blip r:embed="rId5">
            <a:alphaModFix/>
          </a:blip>
          <a:srcRect b="0" l="0" r="6015" t="0"/>
          <a:stretch/>
        </p:blipFill>
        <p:spPr>
          <a:xfrm>
            <a:off x="2287957" y="4516774"/>
            <a:ext cx="2003857" cy="194839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/>
          <p:nvPr/>
        </p:nvSpPr>
        <p:spPr>
          <a:xfrm>
            <a:off x="220525" y="4752856"/>
            <a:ext cx="400163" cy="286842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2303601" y="4247157"/>
            <a:ext cx="1988214" cy="216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届出申請画面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3717032" y="4472699"/>
            <a:ext cx="400163" cy="286842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2305534" y="4921677"/>
            <a:ext cx="379395" cy="246197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84" name="Google Shape;184;p21"/>
          <p:cNvCxnSpPr/>
          <p:nvPr/>
        </p:nvCxnSpPr>
        <p:spPr>
          <a:xfrm>
            <a:off x="620688" y="4808984"/>
            <a:ext cx="1667269" cy="0"/>
          </a:xfrm>
          <a:prstGeom prst="straightConnector1">
            <a:avLst/>
          </a:prstGeom>
          <a:noFill/>
          <a:ln cap="flat" cmpd="sng" w="28575">
            <a:solidFill>
              <a:srgbClr val="63C69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p21"/>
          <p:cNvSpPr/>
          <p:nvPr/>
        </p:nvSpPr>
        <p:spPr>
          <a:xfrm>
            <a:off x="2333331" y="5622846"/>
            <a:ext cx="1958483" cy="842322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116632" y="6984041"/>
            <a:ext cx="4320480" cy="26494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188640" y="688305"/>
            <a:ext cx="6515544" cy="5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ja-JP"/>
              <a:t>届出機能を用いて申請する方法をご紹介します。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p22"/>
          <p:cNvSpPr txBox="1"/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</a:pPr>
            <a:r>
              <a:rPr lang="ja-JP"/>
              <a:t>1-1. 申請方法（4/4）</a:t>
            </a:r>
            <a:endParaRPr/>
          </a:p>
        </p:txBody>
      </p:sp>
      <p:sp>
        <p:nvSpPr>
          <p:cNvPr id="194" name="Google Shape;194;p22"/>
          <p:cNvSpPr txBox="1"/>
          <p:nvPr>
            <p:ph idx="3" type="body"/>
          </p:nvPr>
        </p:nvSpPr>
        <p:spPr>
          <a:xfrm>
            <a:off x="4437112" y="1424608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登録した申請は「申請」タブ内の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「申請中」タブに表示されます。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 txBox="1"/>
          <p:nvPr>
            <p:ph idx="4" type="body"/>
          </p:nvPr>
        </p:nvSpPr>
        <p:spPr>
          <a:xfrm>
            <a:off x="4437112" y="4204821"/>
            <a:ext cx="2267071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申請を取り消したい場合は「申請取消」を押下してください。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※「承認」された</a:t>
            </a:r>
            <a:r>
              <a:rPr lang="ja-JP"/>
              <a:t>申請</a:t>
            </a:r>
            <a:r>
              <a:rPr lang="ja-JP"/>
              <a:t>は取消</a:t>
            </a:r>
            <a:r>
              <a:rPr lang="ja-JP"/>
              <a:t>を行え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ません。承認者に「承認取消」を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行なってもらうか、新たな「申請登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録」を行う方法にてご対応くださ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い。</a:t>
            </a:r>
            <a:endParaRPr/>
          </a:p>
        </p:txBody>
      </p:sp>
      <p:pic>
        <p:nvPicPr>
          <p:cNvPr id="196" name="Google Shape;196;p22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92" y="1428600"/>
            <a:ext cx="4071729" cy="258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/>
          <p:nvPr/>
        </p:nvSpPr>
        <p:spPr>
          <a:xfrm>
            <a:off x="360218" y="2789582"/>
            <a:ext cx="585850" cy="229589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2121614" y="1424973"/>
            <a:ext cx="299275" cy="24384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1139084" y="2384148"/>
            <a:ext cx="203003" cy="128337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0" name="Google Shape;200;p22"/>
          <p:cNvSpPr txBox="1"/>
          <p:nvPr>
            <p:ph idx="4" type="body"/>
          </p:nvPr>
        </p:nvSpPr>
        <p:spPr>
          <a:xfrm>
            <a:off x="4437112" y="7100421"/>
            <a:ext cx="22671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申請が上長が承認されると、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「承認済」タブに申請は移動します。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また、承認された内容が、出勤簿に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あたる「日次勤怠」画面へ反映され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rPr lang="ja-JP"/>
              <a:t>ます。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01" name="Google Shape;201;p22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40" y="7102982"/>
            <a:ext cx="4103700" cy="24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/>
          <p:nvPr/>
        </p:nvSpPr>
        <p:spPr>
          <a:xfrm>
            <a:off x="911582" y="8459598"/>
            <a:ext cx="585900" cy="22950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1162009" y="8055361"/>
            <a:ext cx="203100" cy="12840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2148029" y="7103166"/>
            <a:ext cx="299400" cy="24390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05" name="Google Shape;205;p22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692" y="4267625"/>
            <a:ext cx="4071600" cy="25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>
            <a:off x="3629023" y="6238200"/>
            <a:ext cx="441000" cy="22950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2121414" y="4263998"/>
            <a:ext cx="299400" cy="24390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1138884" y="5223173"/>
            <a:ext cx="203100" cy="128400"/>
          </a:xfrm>
          <a:prstGeom prst="rect">
            <a:avLst/>
          </a:prstGeom>
          <a:noFill/>
          <a:ln cap="flat" cmpd="sng" w="25400">
            <a:solidFill>
              <a:srgbClr val="63C6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80c9c2fa8_0_1"/>
          <p:cNvSpPr txBox="1"/>
          <p:nvPr>
            <p:ph type="ctrTitle"/>
          </p:nvPr>
        </p:nvSpPr>
        <p:spPr>
          <a:xfrm>
            <a:off x="0" y="4232920"/>
            <a:ext cx="6858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29A"/>
              </a:buClr>
              <a:buSzPts val="2800"/>
              <a:buFont typeface="Meiryo"/>
              <a:buNone/>
            </a:pPr>
            <a:r>
              <a:rPr lang="ja-JP"/>
              <a:t>2</a:t>
            </a:r>
            <a:r>
              <a:rPr lang="ja-JP"/>
              <a:t>. 届出機能の承認方法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2014-04-14T01:39:15Z</dcterms:created>
  <dc:creator>hamada</dc:creator>
</cp:coreProperties>
</file>