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51" r:id="rId2"/>
  </p:sldMasterIdLst>
  <p:notesMasterIdLst>
    <p:notesMasterId r:id="rId26"/>
  </p:notesMasterIdLst>
  <p:handoutMasterIdLst>
    <p:handoutMasterId r:id="rId27"/>
  </p:handoutMasterIdLst>
  <p:sldIdLst>
    <p:sldId id="271" r:id="rId3"/>
    <p:sldId id="275" r:id="rId4"/>
    <p:sldId id="272" r:id="rId5"/>
    <p:sldId id="408" r:id="rId6"/>
    <p:sldId id="418" r:id="rId7"/>
    <p:sldId id="410" r:id="rId8"/>
    <p:sldId id="417" r:id="rId9"/>
    <p:sldId id="416" r:id="rId10"/>
    <p:sldId id="419" r:id="rId11"/>
    <p:sldId id="412" r:id="rId12"/>
    <p:sldId id="414" r:id="rId13"/>
    <p:sldId id="415" r:id="rId14"/>
    <p:sldId id="420" r:id="rId15"/>
    <p:sldId id="425" r:id="rId16"/>
    <p:sldId id="426" r:id="rId17"/>
    <p:sldId id="436" r:id="rId18"/>
    <p:sldId id="437" r:id="rId19"/>
    <p:sldId id="427" r:id="rId20"/>
    <p:sldId id="434" r:id="rId21"/>
    <p:sldId id="435" r:id="rId22"/>
    <p:sldId id="438" r:id="rId23"/>
    <p:sldId id="439" r:id="rId24"/>
    <p:sldId id="440" r:id="rId25"/>
  </p:sldIdLst>
  <p:sldSz cx="6858000" cy="9906000" type="A4"/>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5"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29A"/>
    <a:srgbClr val="000000"/>
    <a:srgbClr val="5D3A1A"/>
    <a:srgbClr val="E9E1DF"/>
    <a:srgbClr val="EE7609"/>
    <a:srgbClr val="F4F1EF"/>
    <a:srgbClr val="96806A"/>
    <a:srgbClr val="AF8015"/>
    <a:srgbClr val="C28D18"/>
    <a:srgbClr val="BF9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12" autoAdjust="0"/>
    <p:restoredTop sz="95969" autoAdjust="0"/>
  </p:normalViewPr>
  <p:slideViewPr>
    <p:cSldViewPr>
      <p:cViewPr>
        <p:scale>
          <a:sx n="113" d="100"/>
          <a:sy n="113" d="100"/>
        </p:scale>
        <p:origin x="1320" y="144"/>
      </p:cViewPr>
      <p:guideLst>
        <p:guide orient="horz" pos="3075"/>
        <p:guide pos="2160"/>
      </p:guideLst>
    </p:cSldViewPr>
  </p:slideViewPr>
  <p:notesTextViewPr>
    <p:cViewPr>
      <p:scale>
        <a:sx n="20" d="100"/>
        <a:sy n="20" d="100"/>
      </p:scale>
      <p:origin x="0" y="0"/>
    </p:cViewPr>
  </p:notesTextViewPr>
  <p:sorterViewPr>
    <p:cViewPr>
      <p:scale>
        <a:sx n="66" d="100"/>
        <a:sy n="66" d="100"/>
      </p:scale>
      <p:origin x="0" y="0"/>
    </p:cViewPr>
  </p:sorterViewPr>
  <p:notesViewPr>
    <p:cSldViewPr>
      <p:cViewPr varScale="1">
        <p:scale>
          <a:sx n="87" d="100"/>
          <a:sy n="87" d="100"/>
        </p:scale>
        <p:origin x="-3870" y="-72"/>
      </p:cViewPr>
      <p:guideLst>
        <p:guide orient="horz" pos="2122"/>
        <p:guide pos="31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4275403" cy="336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588629" y="0"/>
            <a:ext cx="4275403" cy="336788"/>
          </a:xfrm>
          <a:prstGeom prst="rect">
            <a:avLst/>
          </a:prstGeom>
        </p:spPr>
        <p:txBody>
          <a:bodyPr vert="horz" lIns="91440" tIns="45720" rIns="91440" bIns="45720" rtlCol="0"/>
          <a:lstStyle>
            <a:lvl1pPr algn="r">
              <a:defRPr sz="1200"/>
            </a:lvl1pPr>
          </a:lstStyle>
          <a:p>
            <a:fld id="{46BE8EFC-93C0-4670-BEEE-019384317408}" type="datetimeFigureOut">
              <a:rPr kumimoji="1" lang="ja-JP" altLang="en-US" smtClean="0"/>
              <a:pPr/>
              <a:t>2024/4/22</a:t>
            </a:fld>
            <a:endParaRPr kumimoji="1" lang="ja-JP" altLang="en-US"/>
          </a:p>
        </p:txBody>
      </p:sp>
      <p:sp>
        <p:nvSpPr>
          <p:cNvPr id="4" name="フッター プレースホルダ 3"/>
          <p:cNvSpPr>
            <a:spLocks noGrp="1"/>
          </p:cNvSpPr>
          <p:nvPr>
            <p:ph type="ftr" sz="quarter" idx="2"/>
          </p:nvPr>
        </p:nvSpPr>
        <p:spPr>
          <a:xfrm>
            <a:off x="2" y="6397806"/>
            <a:ext cx="4275403" cy="3367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588629" y="6397806"/>
            <a:ext cx="4275403" cy="336788"/>
          </a:xfrm>
          <a:prstGeom prst="rect">
            <a:avLst/>
          </a:prstGeom>
        </p:spPr>
        <p:txBody>
          <a:bodyPr vert="horz" lIns="91440" tIns="45720" rIns="91440" bIns="45720" rtlCol="0" anchor="b"/>
          <a:lstStyle>
            <a:lvl1pPr algn="r">
              <a:defRPr sz="1200"/>
            </a:lvl1pPr>
          </a:lstStyle>
          <a:p>
            <a:fld id="{C388E7C9-2008-4641-9620-022E6A70C808}" type="slidenum">
              <a:rPr kumimoji="1" lang="ja-JP" altLang="en-US" smtClean="0"/>
              <a:pPr/>
              <a:t>‹#›</a:t>
            </a:fld>
            <a:endParaRPr kumimoji="1" lang="ja-JP" altLang="en-US"/>
          </a:p>
        </p:txBody>
      </p:sp>
    </p:spTree>
    <p:extLst>
      <p:ext uri="{BB962C8B-B14F-4D97-AF65-F5344CB8AC3E}">
        <p14:creationId xmlns:p14="http://schemas.microsoft.com/office/powerpoint/2010/main" val="1747331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4275403" cy="336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5588629" y="0"/>
            <a:ext cx="4275403" cy="336788"/>
          </a:xfrm>
          <a:prstGeom prst="rect">
            <a:avLst/>
          </a:prstGeom>
        </p:spPr>
        <p:txBody>
          <a:bodyPr vert="horz" lIns="91440" tIns="45720" rIns="91440" bIns="45720" rtlCol="0"/>
          <a:lstStyle>
            <a:lvl1pPr algn="r">
              <a:defRPr sz="1200"/>
            </a:lvl1pPr>
          </a:lstStyle>
          <a:p>
            <a:fld id="{79B9F50D-413F-4598-9836-FFC89F632C24}" type="datetimeFigureOut">
              <a:rPr kumimoji="1" lang="ja-JP" altLang="en-US" smtClean="0"/>
              <a:pPr/>
              <a:t>2024/4/22</a:t>
            </a:fld>
            <a:endParaRPr kumimoji="1" lang="ja-JP" altLang="en-US"/>
          </a:p>
        </p:txBody>
      </p:sp>
      <p:sp>
        <p:nvSpPr>
          <p:cNvPr id="4" name="スライド イメージ プレースホルダ 3"/>
          <p:cNvSpPr>
            <a:spLocks noGrp="1" noRot="1" noChangeAspect="1"/>
          </p:cNvSpPr>
          <p:nvPr>
            <p:ph type="sldImg" idx="2"/>
          </p:nvPr>
        </p:nvSpPr>
        <p:spPr>
          <a:xfrm>
            <a:off x="4057650" y="504825"/>
            <a:ext cx="1751013" cy="2527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986632" y="3199488"/>
            <a:ext cx="7893050" cy="303109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 y="6397806"/>
            <a:ext cx="4275403" cy="3367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588629" y="6397806"/>
            <a:ext cx="4275403" cy="336788"/>
          </a:xfrm>
          <a:prstGeom prst="rect">
            <a:avLst/>
          </a:prstGeom>
        </p:spPr>
        <p:txBody>
          <a:bodyPr vert="horz" lIns="91440" tIns="45720" rIns="91440" bIns="45720" rtlCol="0" anchor="b"/>
          <a:lstStyle>
            <a:lvl1pPr algn="r">
              <a:defRPr sz="1200"/>
            </a:lvl1pPr>
          </a:lstStyle>
          <a:p>
            <a:fld id="{4E6ADB22-D1E5-4507-82C5-6CD0C5413795}" type="slidenum">
              <a:rPr kumimoji="1" lang="ja-JP" altLang="en-US" smtClean="0"/>
              <a:pPr/>
              <a:t>‹#›</a:t>
            </a:fld>
            <a:endParaRPr kumimoji="1" lang="ja-JP" altLang="en-US"/>
          </a:p>
        </p:txBody>
      </p:sp>
    </p:spTree>
    <p:extLst>
      <p:ext uri="{BB962C8B-B14F-4D97-AF65-F5344CB8AC3E}">
        <p14:creationId xmlns:p14="http://schemas.microsoft.com/office/powerpoint/2010/main" val="23697811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6ADB22-D1E5-4507-82C5-6CD0C5413795}" type="slidenum">
              <a:rPr kumimoji="1" lang="ja-JP" altLang="en-US" smtClean="0"/>
              <a:pPr/>
              <a:t>1</a:t>
            </a:fld>
            <a:endParaRPr kumimoji="1" lang="ja-JP" altLang="en-US"/>
          </a:p>
        </p:txBody>
      </p:sp>
    </p:spTree>
    <p:extLst>
      <p:ext uri="{BB962C8B-B14F-4D97-AF65-F5344CB8AC3E}">
        <p14:creationId xmlns:p14="http://schemas.microsoft.com/office/powerpoint/2010/main" val="2632248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6ADB22-D1E5-4507-82C5-6CD0C5413795}" type="slidenum">
              <a:rPr kumimoji="1" lang="ja-JP" altLang="en-US" smtClean="0"/>
              <a:pPr/>
              <a:t>13</a:t>
            </a:fld>
            <a:endParaRPr kumimoji="1" lang="ja-JP" altLang="en-US"/>
          </a:p>
        </p:txBody>
      </p:sp>
    </p:spTree>
    <p:extLst>
      <p:ext uri="{BB962C8B-B14F-4D97-AF65-F5344CB8AC3E}">
        <p14:creationId xmlns:p14="http://schemas.microsoft.com/office/powerpoint/2010/main" val="1898407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6ADB22-D1E5-4507-82C5-6CD0C5413795}" type="slidenum">
              <a:rPr kumimoji="1" lang="ja-JP" altLang="en-US" smtClean="0"/>
              <a:pPr/>
              <a:t>14</a:t>
            </a:fld>
            <a:endParaRPr kumimoji="1" lang="ja-JP" altLang="en-US"/>
          </a:p>
        </p:txBody>
      </p:sp>
    </p:spTree>
    <p:extLst>
      <p:ext uri="{BB962C8B-B14F-4D97-AF65-F5344CB8AC3E}">
        <p14:creationId xmlns:p14="http://schemas.microsoft.com/office/powerpoint/2010/main" val="1206446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6ADB22-D1E5-4507-82C5-6CD0C5413795}" type="slidenum">
              <a:rPr kumimoji="1" lang="ja-JP" altLang="en-US" smtClean="0"/>
              <a:pPr/>
              <a:t>15</a:t>
            </a:fld>
            <a:endParaRPr kumimoji="1" lang="ja-JP" altLang="en-US"/>
          </a:p>
        </p:txBody>
      </p:sp>
    </p:spTree>
    <p:extLst>
      <p:ext uri="{BB962C8B-B14F-4D97-AF65-F5344CB8AC3E}">
        <p14:creationId xmlns:p14="http://schemas.microsoft.com/office/powerpoint/2010/main" val="3011322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6ADB22-D1E5-4507-82C5-6CD0C5413795}" type="slidenum">
              <a:rPr kumimoji="1" lang="ja-JP" altLang="en-US" smtClean="0"/>
              <a:pPr/>
              <a:t>17</a:t>
            </a:fld>
            <a:endParaRPr kumimoji="1" lang="ja-JP" altLang="en-US"/>
          </a:p>
        </p:txBody>
      </p:sp>
    </p:spTree>
    <p:extLst>
      <p:ext uri="{BB962C8B-B14F-4D97-AF65-F5344CB8AC3E}">
        <p14:creationId xmlns:p14="http://schemas.microsoft.com/office/powerpoint/2010/main" val="2025678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6ADB22-D1E5-4507-82C5-6CD0C5413795}" type="slidenum">
              <a:rPr kumimoji="1" lang="ja-JP" altLang="en-US" smtClean="0"/>
              <a:pPr/>
              <a:t>18</a:t>
            </a:fld>
            <a:endParaRPr kumimoji="1" lang="ja-JP" altLang="en-US"/>
          </a:p>
        </p:txBody>
      </p:sp>
    </p:spTree>
    <p:extLst>
      <p:ext uri="{BB962C8B-B14F-4D97-AF65-F5344CB8AC3E}">
        <p14:creationId xmlns:p14="http://schemas.microsoft.com/office/powerpoint/2010/main" val="3848264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6ADB22-D1E5-4507-82C5-6CD0C5413795}" type="slidenum">
              <a:rPr kumimoji="1" lang="ja-JP" altLang="en-US" smtClean="0"/>
              <a:pPr/>
              <a:t>19</a:t>
            </a:fld>
            <a:endParaRPr kumimoji="1" lang="ja-JP" altLang="en-US"/>
          </a:p>
        </p:txBody>
      </p:sp>
    </p:spTree>
    <p:extLst>
      <p:ext uri="{BB962C8B-B14F-4D97-AF65-F5344CB8AC3E}">
        <p14:creationId xmlns:p14="http://schemas.microsoft.com/office/powerpoint/2010/main" val="485161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6ADB22-D1E5-4507-82C5-6CD0C5413795}" type="slidenum">
              <a:rPr kumimoji="1" lang="ja-JP" altLang="en-US" smtClean="0"/>
              <a:pPr/>
              <a:t>20</a:t>
            </a:fld>
            <a:endParaRPr kumimoji="1" lang="ja-JP" altLang="en-US"/>
          </a:p>
        </p:txBody>
      </p:sp>
    </p:spTree>
    <p:extLst>
      <p:ext uri="{BB962C8B-B14F-4D97-AF65-F5344CB8AC3E}">
        <p14:creationId xmlns:p14="http://schemas.microsoft.com/office/powerpoint/2010/main" val="2618000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6ADB22-D1E5-4507-82C5-6CD0C5413795}" type="slidenum">
              <a:rPr kumimoji="1" lang="ja-JP" altLang="en-US" smtClean="0"/>
              <a:pPr/>
              <a:t>21</a:t>
            </a:fld>
            <a:endParaRPr kumimoji="1" lang="ja-JP" altLang="en-US"/>
          </a:p>
        </p:txBody>
      </p:sp>
    </p:spTree>
    <p:extLst>
      <p:ext uri="{BB962C8B-B14F-4D97-AF65-F5344CB8AC3E}">
        <p14:creationId xmlns:p14="http://schemas.microsoft.com/office/powerpoint/2010/main" val="49715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6ADB22-D1E5-4507-82C5-6CD0C5413795}" type="slidenum">
              <a:rPr kumimoji="1" lang="ja-JP" altLang="en-US" smtClean="0"/>
              <a:pPr/>
              <a:t>22</a:t>
            </a:fld>
            <a:endParaRPr kumimoji="1" lang="ja-JP" altLang="en-US"/>
          </a:p>
        </p:txBody>
      </p:sp>
    </p:spTree>
    <p:extLst>
      <p:ext uri="{BB962C8B-B14F-4D97-AF65-F5344CB8AC3E}">
        <p14:creationId xmlns:p14="http://schemas.microsoft.com/office/powerpoint/2010/main" val="169492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6ADB22-D1E5-4507-82C5-6CD0C5413795}" type="slidenum">
              <a:rPr kumimoji="1" lang="ja-JP" altLang="en-US" smtClean="0"/>
              <a:pPr/>
              <a:t>3</a:t>
            </a:fld>
            <a:endParaRPr kumimoji="1" lang="ja-JP" altLang="en-US"/>
          </a:p>
        </p:txBody>
      </p:sp>
    </p:spTree>
    <p:extLst>
      <p:ext uri="{BB962C8B-B14F-4D97-AF65-F5344CB8AC3E}">
        <p14:creationId xmlns:p14="http://schemas.microsoft.com/office/powerpoint/2010/main" val="2583453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6ADB22-D1E5-4507-82C5-6CD0C5413795}" type="slidenum">
              <a:rPr kumimoji="1" lang="ja-JP" altLang="en-US" smtClean="0"/>
              <a:pPr/>
              <a:t>5</a:t>
            </a:fld>
            <a:endParaRPr kumimoji="1" lang="ja-JP" altLang="en-US"/>
          </a:p>
        </p:txBody>
      </p:sp>
    </p:spTree>
    <p:extLst>
      <p:ext uri="{BB962C8B-B14F-4D97-AF65-F5344CB8AC3E}">
        <p14:creationId xmlns:p14="http://schemas.microsoft.com/office/powerpoint/2010/main" val="741696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6ADB22-D1E5-4507-82C5-6CD0C5413795}" type="slidenum">
              <a:rPr kumimoji="1" lang="ja-JP" altLang="en-US" smtClean="0"/>
              <a:pPr/>
              <a:t>6</a:t>
            </a:fld>
            <a:endParaRPr kumimoji="1" lang="ja-JP" altLang="en-US"/>
          </a:p>
        </p:txBody>
      </p:sp>
    </p:spTree>
    <p:extLst>
      <p:ext uri="{BB962C8B-B14F-4D97-AF65-F5344CB8AC3E}">
        <p14:creationId xmlns:p14="http://schemas.microsoft.com/office/powerpoint/2010/main" val="1218043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6ADB22-D1E5-4507-82C5-6CD0C5413795}" type="slidenum">
              <a:rPr kumimoji="1" lang="ja-JP" altLang="en-US" smtClean="0"/>
              <a:pPr/>
              <a:t>8</a:t>
            </a:fld>
            <a:endParaRPr kumimoji="1" lang="ja-JP" altLang="en-US"/>
          </a:p>
        </p:txBody>
      </p:sp>
    </p:spTree>
    <p:extLst>
      <p:ext uri="{BB962C8B-B14F-4D97-AF65-F5344CB8AC3E}">
        <p14:creationId xmlns:p14="http://schemas.microsoft.com/office/powerpoint/2010/main" val="1594638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6ADB22-D1E5-4507-82C5-6CD0C5413795}" type="slidenum">
              <a:rPr kumimoji="1" lang="ja-JP" altLang="en-US" smtClean="0"/>
              <a:pPr/>
              <a:t>9</a:t>
            </a:fld>
            <a:endParaRPr kumimoji="1" lang="ja-JP" altLang="en-US"/>
          </a:p>
        </p:txBody>
      </p:sp>
    </p:spTree>
    <p:extLst>
      <p:ext uri="{BB962C8B-B14F-4D97-AF65-F5344CB8AC3E}">
        <p14:creationId xmlns:p14="http://schemas.microsoft.com/office/powerpoint/2010/main" val="1838406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6ADB22-D1E5-4507-82C5-6CD0C5413795}" type="slidenum">
              <a:rPr kumimoji="1" lang="ja-JP" altLang="en-US" smtClean="0"/>
              <a:pPr/>
              <a:t>10</a:t>
            </a:fld>
            <a:endParaRPr kumimoji="1" lang="ja-JP" altLang="en-US"/>
          </a:p>
        </p:txBody>
      </p:sp>
    </p:spTree>
    <p:extLst>
      <p:ext uri="{BB962C8B-B14F-4D97-AF65-F5344CB8AC3E}">
        <p14:creationId xmlns:p14="http://schemas.microsoft.com/office/powerpoint/2010/main" val="2432804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6ADB22-D1E5-4507-82C5-6CD0C5413795}" type="slidenum">
              <a:rPr kumimoji="1" lang="ja-JP" altLang="en-US" smtClean="0"/>
              <a:pPr/>
              <a:t>11</a:t>
            </a:fld>
            <a:endParaRPr kumimoji="1" lang="ja-JP" altLang="en-US"/>
          </a:p>
        </p:txBody>
      </p:sp>
    </p:spTree>
    <p:extLst>
      <p:ext uri="{BB962C8B-B14F-4D97-AF65-F5344CB8AC3E}">
        <p14:creationId xmlns:p14="http://schemas.microsoft.com/office/powerpoint/2010/main" val="120271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6ADB22-D1E5-4507-82C5-6CD0C5413795}" type="slidenum">
              <a:rPr kumimoji="1" lang="ja-JP" altLang="en-US" smtClean="0"/>
              <a:pPr/>
              <a:t>12</a:t>
            </a:fld>
            <a:endParaRPr kumimoji="1" lang="ja-JP" altLang="en-US"/>
          </a:p>
        </p:txBody>
      </p:sp>
    </p:spTree>
    <p:extLst>
      <p:ext uri="{BB962C8B-B14F-4D97-AF65-F5344CB8AC3E}">
        <p14:creationId xmlns:p14="http://schemas.microsoft.com/office/powerpoint/2010/main" val="987644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4" name="Google Shape;196;p27">
            <a:extLst>
              <a:ext uri="{FF2B5EF4-FFF2-40B4-BE49-F238E27FC236}">
                <a16:creationId xmlns:a16="http://schemas.microsoft.com/office/drawing/2014/main" id="{FF379A85-C31E-044C-B8A7-A6B696054CF8}"/>
              </a:ext>
            </a:extLst>
          </p:cNvPr>
          <p:cNvPicPr preferRelativeResize="0"/>
          <p:nvPr userDrawn="1"/>
        </p:nvPicPr>
        <p:blipFill rotWithShape="1">
          <a:blip r:embed="rId2">
            <a:alphaModFix amt="27000"/>
          </a:blip>
          <a:srcRect/>
          <a:stretch/>
        </p:blipFill>
        <p:spPr>
          <a:xfrm rot="5400000">
            <a:off x="-1076034" y="1564542"/>
            <a:ext cx="9037451" cy="6885384"/>
          </a:xfrm>
          <a:prstGeom prst="rect">
            <a:avLst/>
          </a:prstGeom>
          <a:noFill/>
          <a:ln>
            <a:noFill/>
          </a:ln>
          <a:effectLst>
            <a:outerShdw blurRad="50800" dist="50800" dir="5400000" algn="ctr" rotWithShape="0">
              <a:srgbClr val="000000">
                <a:alpha val="6669"/>
              </a:srgbClr>
            </a:outerShdw>
          </a:effectLst>
        </p:spPr>
      </p:pic>
      <p:sp>
        <p:nvSpPr>
          <p:cNvPr id="5" name="タイトル 1">
            <a:extLst>
              <a:ext uri="{FF2B5EF4-FFF2-40B4-BE49-F238E27FC236}">
                <a16:creationId xmlns:a16="http://schemas.microsoft.com/office/drawing/2014/main" id="{20005F59-5597-8B49-9E5B-289C95C743A0}"/>
              </a:ext>
            </a:extLst>
          </p:cNvPr>
          <p:cNvSpPr>
            <a:spLocks noGrp="1"/>
          </p:cNvSpPr>
          <p:nvPr>
            <p:ph type="ctrTitle" hasCustomPrompt="1"/>
          </p:nvPr>
        </p:nvSpPr>
        <p:spPr>
          <a:xfrm>
            <a:off x="0" y="4232920"/>
            <a:ext cx="6857998" cy="576064"/>
          </a:xfrm>
          <a:prstGeom prst="rect">
            <a:avLst/>
          </a:prstGeom>
        </p:spPr>
        <p:txBody>
          <a:bodyPr anchor="ctr"/>
          <a:lstStyle>
            <a:lvl1pPr>
              <a:defRPr sz="2800" b="1" i="0">
                <a:solidFill>
                  <a:srgbClr val="1B529A"/>
                </a:solidFill>
                <a:latin typeface="Meiryo" panose="020B0604030504040204" pitchFamily="34" charset="-128"/>
                <a:ea typeface="Meiryo" panose="020B0604030504040204" pitchFamily="34" charset="-128"/>
              </a:defRPr>
            </a:lvl1pPr>
          </a:lstStyle>
          <a:p>
            <a:r>
              <a:rPr kumimoji="1" lang="ja-JP" altLang="en-US"/>
              <a:t>マスタ タイトルの書式設定</a:t>
            </a:r>
          </a:p>
        </p:txBody>
      </p:sp>
    </p:spTree>
    <p:extLst>
      <p:ext uri="{BB962C8B-B14F-4D97-AF65-F5344CB8AC3E}">
        <p14:creationId xmlns:p14="http://schemas.microsoft.com/office/powerpoint/2010/main" val="3677634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ユーザー設定レイアウト">
    <p:spTree>
      <p:nvGrpSpPr>
        <p:cNvPr id="1" name=""/>
        <p:cNvGrpSpPr/>
        <p:nvPr/>
      </p:nvGrpSpPr>
      <p:grpSpPr>
        <a:xfrm>
          <a:off x="0" y="0"/>
          <a:ext cx="0" cy="0"/>
          <a:chOff x="0" y="0"/>
          <a:chExt cx="0" cy="0"/>
        </a:xfrm>
      </p:grpSpPr>
      <p:sp>
        <p:nvSpPr>
          <p:cNvPr id="16" name="テキスト プレースホルダー 15">
            <a:extLst>
              <a:ext uri="{FF2B5EF4-FFF2-40B4-BE49-F238E27FC236}">
                <a16:creationId xmlns:a16="http://schemas.microsoft.com/office/drawing/2014/main" id="{AA3E109A-410B-1245-9357-FA6F4F468ADF}"/>
              </a:ext>
            </a:extLst>
          </p:cNvPr>
          <p:cNvSpPr>
            <a:spLocks noGrp="1"/>
          </p:cNvSpPr>
          <p:nvPr>
            <p:ph type="body" sz="quarter" idx="10" hasCustomPrompt="1"/>
          </p:nvPr>
        </p:nvSpPr>
        <p:spPr>
          <a:xfrm>
            <a:off x="188640" y="688305"/>
            <a:ext cx="6515544" cy="554567"/>
          </a:xfrm>
          <a:prstGeom prst="rect">
            <a:avLst/>
          </a:prstGeom>
        </p:spPr>
        <p:txBody>
          <a:bodyPr vert="horz" anchor="t"/>
          <a:lstStyle>
            <a:lvl1pPr marL="0" marR="0" indent="0" algn="l" defTabSz="633012" rtl="0" eaLnBrk="1" fontAlgn="auto" latinLnBrk="0" hangingPunct="1">
              <a:lnSpc>
                <a:spcPct val="120000"/>
              </a:lnSpc>
              <a:spcBef>
                <a:spcPct val="20000"/>
              </a:spcBef>
              <a:spcAft>
                <a:spcPts val="0"/>
              </a:spcAft>
              <a:buClrTx/>
              <a:buSzTx/>
              <a:buFont typeface="Arial" pitchFamily="34" charset="0"/>
              <a:buNone/>
              <a:tabLst/>
              <a:defRPr sz="1200" b="1" i="0">
                <a:solidFill>
                  <a:schemeClr val="tx1">
                    <a:lumMod val="75000"/>
                    <a:lumOff val="25000"/>
                  </a:schemeClr>
                </a:solidFill>
                <a:latin typeface="Meiryo" panose="020B0604030504040204" pitchFamily="34" charset="-128"/>
                <a:ea typeface="Meiryo" panose="020B0604030504040204" pitchFamily="34" charset="-128"/>
              </a:defRPr>
            </a:lvl1pPr>
            <a:lvl2pPr marL="316506" indent="0">
              <a:buNone/>
              <a:defRPr/>
            </a:lvl2pPr>
          </a:lstStyle>
          <a:p>
            <a:pPr marL="0" marR="0" lvl="0" indent="0" algn="l" defTabSz="633012" rtl="0" eaLnBrk="1" fontAlgn="auto" latinLnBrk="0" hangingPunct="1">
              <a:lnSpc>
                <a:spcPct val="100000"/>
              </a:lnSpc>
              <a:spcBef>
                <a:spcPct val="20000"/>
              </a:spcBef>
              <a:spcAft>
                <a:spcPts val="0"/>
              </a:spcAft>
              <a:buClrTx/>
              <a:buSzTx/>
              <a:buFont typeface="Arial" pitchFamily="34" charset="0"/>
              <a:buNone/>
              <a:tabLst/>
              <a:defRPr/>
            </a:pPr>
            <a:r>
              <a:rPr kumimoji="1" lang="ja-JP" altLang="en-US"/>
              <a:t>マスター テキストの書式設定マスター テキストの書式設定</a:t>
            </a:r>
          </a:p>
          <a:p>
            <a:pPr marL="0" marR="0" lvl="0" indent="0" algn="l" defTabSz="633012" rtl="0" eaLnBrk="1" fontAlgn="auto" latinLnBrk="0" hangingPunct="1">
              <a:lnSpc>
                <a:spcPct val="100000"/>
              </a:lnSpc>
              <a:spcBef>
                <a:spcPct val="20000"/>
              </a:spcBef>
              <a:spcAft>
                <a:spcPts val="0"/>
              </a:spcAft>
              <a:buClrTx/>
              <a:buSzTx/>
              <a:buFont typeface="Arial" pitchFamily="34" charset="0"/>
              <a:buNone/>
              <a:tabLst/>
              <a:defRPr/>
            </a:pPr>
            <a:r>
              <a:rPr kumimoji="1" lang="ja-JP" altLang="en-US"/>
              <a:t>マスター テキストの書式設定</a:t>
            </a:r>
          </a:p>
        </p:txBody>
      </p:sp>
      <p:sp>
        <p:nvSpPr>
          <p:cNvPr id="5" name="タイトル 4">
            <a:extLst>
              <a:ext uri="{FF2B5EF4-FFF2-40B4-BE49-F238E27FC236}">
                <a16:creationId xmlns:a16="http://schemas.microsoft.com/office/drawing/2014/main" id="{82FBAF48-52E2-8B41-B2A6-688457C9C6F9}"/>
              </a:ext>
            </a:extLst>
          </p:cNvPr>
          <p:cNvSpPr>
            <a:spLocks noGrp="1"/>
          </p:cNvSpPr>
          <p:nvPr>
            <p:ph type="title"/>
          </p:nvPr>
        </p:nvSpPr>
        <p:spPr>
          <a:xfrm>
            <a:off x="-11875" y="0"/>
            <a:ext cx="5529107" cy="488504"/>
          </a:xfrm>
          <a:prstGeom prst="rect">
            <a:avLst/>
          </a:prstGeom>
        </p:spPr>
        <p:txBody>
          <a:bodyPr vert="horz" anchor="ctr"/>
          <a:lstStyle>
            <a:lvl1pPr algn="l">
              <a:lnSpc>
                <a:spcPct val="100000"/>
              </a:lnSpc>
              <a:defRPr sz="1400" b="0" i="0" spc="0">
                <a:solidFill>
                  <a:schemeClr val="bg1"/>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4" name="テキスト プレースホルダー 28">
            <a:extLst>
              <a:ext uri="{FF2B5EF4-FFF2-40B4-BE49-F238E27FC236}">
                <a16:creationId xmlns:a16="http://schemas.microsoft.com/office/drawing/2014/main" id="{2C49C8E7-3D34-F54F-9DB2-ECBD63F5DF77}"/>
              </a:ext>
            </a:extLst>
          </p:cNvPr>
          <p:cNvSpPr>
            <a:spLocks noGrp="1"/>
          </p:cNvSpPr>
          <p:nvPr>
            <p:ph type="body" sz="quarter" idx="19"/>
          </p:nvPr>
        </p:nvSpPr>
        <p:spPr>
          <a:xfrm>
            <a:off x="4437112" y="1456008"/>
            <a:ext cx="2267071" cy="2583300"/>
          </a:xfrm>
          <a:prstGeom prst="rect">
            <a:avLst/>
          </a:prstGeom>
        </p:spPr>
        <p:txBody>
          <a:bodyPr lIns="90000">
            <a:normAutofit/>
          </a:bodyPr>
          <a:lstStyle>
            <a:lvl1pPr marL="0" indent="0">
              <a:lnSpc>
                <a:spcPct val="130000"/>
              </a:lnSpc>
              <a:buNone/>
              <a:defRPr sz="1000" b="0" i="0">
                <a:solidFill>
                  <a:schemeClr val="tx1">
                    <a:lumMod val="75000"/>
                    <a:lumOff val="25000"/>
                  </a:schemeClr>
                </a:solidFill>
                <a:latin typeface="Meiryo" panose="020B0604030504040204" pitchFamily="34" charset="-128"/>
                <a:ea typeface="Meiryo" panose="020B0604030504040204" pitchFamily="34" charset="-128"/>
              </a:defRPr>
            </a:lvl1pPr>
          </a:lstStyle>
          <a:p>
            <a:pPr lvl="0"/>
            <a:r>
              <a:rPr kumimoji="1" lang="ja-JP" altLang="en-US"/>
              <a:t>マスター テキストの書式設定</a:t>
            </a:r>
          </a:p>
        </p:txBody>
      </p:sp>
      <p:sp>
        <p:nvSpPr>
          <p:cNvPr id="15" name="テキスト プレースホルダー 28">
            <a:extLst>
              <a:ext uri="{FF2B5EF4-FFF2-40B4-BE49-F238E27FC236}">
                <a16:creationId xmlns:a16="http://schemas.microsoft.com/office/drawing/2014/main" id="{AD0F0D38-9BAA-9043-93B0-BCA3A58A54A8}"/>
              </a:ext>
            </a:extLst>
          </p:cNvPr>
          <p:cNvSpPr>
            <a:spLocks noGrp="1"/>
          </p:cNvSpPr>
          <p:nvPr>
            <p:ph type="body" sz="quarter" idx="20"/>
          </p:nvPr>
        </p:nvSpPr>
        <p:spPr>
          <a:xfrm>
            <a:off x="4437112" y="4236221"/>
            <a:ext cx="2267071" cy="2583300"/>
          </a:xfrm>
          <a:prstGeom prst="rect">
            <a:avLst/>
          </a:prstGeom>
        </p:spPr>
        <p:txBody>
          <a:bodyPr lIns="90000">
            <a:normAutofit/>
          </a:bodyPr>
          <a:lstStyle>
            <a:lvl1pPr marL="0" indent="0">
              <a:lnSpc>
                <a:spcPct val="130000"/>
              </a:lnSpc>
              <a:buNone/>
              <a:defRPr sz="1000" b="0" i="0">
                <a:solidFill>
                  <a:schemeClr val="tx1">
                    <a:lumMod val="75000"/>
                    <a:lumOff val="25000"/>
                  </a:schemeClr>
                </a:solidFill>
                <a:latin typeface="Meiryo" panose="020B0604030504040204" pitchFamily="34" charset="-128"/>
                <a:ea typeface="Meiryo" panose="020B0604030504040204" pitchFamily="34" charset="-128"/>
              </a:defRPr>
            </a:lvl1pPr>
          </a:lstStyle>
          <a:p>
            <a:pPr lvl="0"/>
            <a:r>
              <a:rPr kumimoji="1" lang="ja-JP" altLang="en-US"/>
              <a:t>マスター テキストの書式設定</a:t>
            </a:r>
          </a:p>
        </p:txBody>
      </p:sp>
      <p:cxnSp>
        <p:nvCxnSpPr>
          <p:cNvPr id="18" name="直線コネクタ 17">
            <a:extLst>
              <a:ext uri="{FF2B5EF4-FFF2-40B4-BE49-F238E27FC236}">
                <a16:creationId xmlns:a16="http://schemas.microsoft.com/office/drawing/2014/main" id="{AEE5CC1B-C093-054E-A2FF-C57A59A9C6E2}"/>
              </a:ext>
            </a:extLst>
          </p:cNvPr>
          <p:cNvCxnSpPr>
            <a:cxnSpLocks/>
          </p:cNvCxnSpPr>
          <p:nvPr userDrawn="1"/>
        </p:nvCxnSpPr>
        <p:spPr>
          <a:xfrm>
            <a:off x="0" y="1352600"/>
            <a:ext cx="6858000" cy="0"/>
          </a:xfrm>
          <a:prstGeom prst="line">
            <a:avLst/>
          </a:prstGeom>
          <a:ln w="31750" cap="rnd">
            <a:solidFill>
              <a:schemeClr val="bg1">
                <a:lumMod val="8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0AB64A86-85CF-8A4C-96F1-604969223EAF}"/>
              </a:ext>
            </a:extLst>
          </p:cNvPr>
          <p:cNvCxnSpPr>
            <a:cxnSpLocks/>
          </p:cNvCxnSpPr>
          <p:nvPr userDrawn="1"/>
        </p:nvCxnSpPr>
        <p:spPr>
          <a:xfrm>
            <a:off x="-11875" y="4149036"/>
            <a:ext cx="6858000" cy="0"/>
          </a:xfrm>
          <a:prstGeom prst="line">
            <a:avLst/>
          </a:prstGeom>
          <a:ln w="31750" cap="rnd">
            <a:solidFill>
              <a:schemeClr val="bg1">
                <a:lumMod val="8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2921734E-3195-7349-BFFA-19EC259BF7F6}"/>
              </a:ext>
            </a:extLst>
          </p:cNvPr>
          <p:cNvCxnSpPr>
            <a:cxnSpLocks/>
          </p:cNvCxnSpPr>
          <p:nvPr userDrawn="1"/>
        </p:nvCxnSpPr>
        <p:spPr>
          <a:xfrm>
            <a:off x="18393" y="6920455"/>
            <a:ext cx="6858000" cy="0"/>
          </a:xfrm>
          <a:prstGeom prst="line">
            <a:avLst/>
          </a:prstGeom>
          <a:ln w="31750" cap="rnd">
            <a:solidFill>
              <a:schemeClr val="bg1">
                <a:lumMod val="85000"/>
              </a:schemeClr>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19" name="図プレースホルダー 41">
            <a:extLst>
              <a:ext uri="{FF2B5EF4-FFF2-40B4-BE49-F238E27FC236}">
                <a16:creationId xmlns:a16="http://schemas.microsoft.com/office/drawing/2014/main" id="{17200844-2221-D24C-8C13-EA579A0A7460}"/>
              </a:ext>
            </a:extLst>
          </p:cNvPr>
          <p:cNvPicPr>
            <a:picLocks noChangeAspect="1"/>
          </p:cNvPicPr>
          <p:nvPr userDrawn="1"/>
        </p:nvPicPr>
        <p:blipFill>
          <a:blip r:embed="rId2">
            <a:extLst>
              <a:ext uri="{28A0092B-C50C-407E-A947-70E740481C1C}">
                <a14:useLocalDpi xmlns:a14="http://schemas.microsoft.com/office/drawing/2010/main" val="0"/>
              </a:ext>
            </a:extLst>
          </a:blip>
          <a:srcRect t="2766" b="2766"/>
          <a:stretch>
            <a:fillRect/>
          </a:stretch>
        </p:blipFill>
        <p:spPr>
          <a:xfrm>
            <a:off x="188640" y="1456007"/>
            <a:ext cx="4103687" cy="2584450"/>
          </a:xfrm>
          <a:prstGeom prst="rect">
            <a:avLst/>
          </a:prstGeom>
        </p:spPr>
      </p:pic>
      <p:sp>
        <p:nvSpPr>
          <p:cNvPr id="3" name="コンテンツ プレースホルダー 2">
            <a:extLst>
              <a:ext uri="{FF2B5EF4-FFF2-40B4-BE49-F238E27FC236}">
                <a16:creationId xmlns:a16="http://schemas.microsoft.com/office/drawing/2014/main" id="{F629BDCF-3106-734A-86D7-9F5FD4DEB92C}"/>
              </a:ext>
            </a:extLst>
          </p:cNvPr>
          <p:cNvSpPr>
            <a:spLocks noGrp="1"/>
          </p:cNvSpPr>
          <p:nvPr>
            <p:ph sz="quarter" idx="22"/>
          </p:nvPr>
        </p:nvSpPr>
        <p:spPr>
          <a:xfrm>
            <a:off x="189409" y="1456007"/>
            <a:ext cx="4103687" cy="2583300"/>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pic>
        <p:nvPicPr>
          <p:cNvPr id="20" name="図プレースホルダー 41">
            <a:extLst>
              <a:ext uri="{FF2B5EF4-FFF2-40B4-BE49-F238E27FC236}">
                <a16:creationId xmlns:a16="http://schemas.microsoft.com/office/drawing/2014/main" id="{B52B4B9C-4E53-1447-BE87-E4477DDAE4CC}"/>
              </a:ext>
            </a:extLst>
          </p:cNvPr>
          <p:cNvPicPr>
            <a:picLocks noChangeAspect="1"/>
          </p:cNvPicPr>
          <p:nvPr userDrawn="1"/>
        </p:nvPicPr>
        <p:blipFill>
          <a:blip r:embed="rId2">
            <a:extLst>
              <a:ext uri="{28A0092B-C50C-407E-A947-70E740481C1C}">
                <a14:useLocalDpi xmlns:a14="http://schemas.microsoft.com/office/drawing/2010/main" val="0"/>
              </a:ext>
            </a:extLst>
          </a:blip>
          <a:srcRect t="2766" b="2766"/>
          <a:stretch>
            <a:fillRect/>
          </a:stretch>
        </p:blipFill>
        <p:spPr>
          <a:xfrm>
            <a:off x="187871" y="4240036"/>
            <a:ext cx="4103687" cy="2584450"/>
          </a:xfrm>
          <a:prstGeom prst="rect">
            <a:avLst/>
          </a:prstGeom>
        </p:spPr>
      </p:pic>
      <p:sp>
        <p:nvSpPr>
          <p:cNvPr id="23" name="コンテンツ プレースホルダー 2">
            <a:extLst>
              <a:ext uri="{FF2B5EF4-FFF2-40B4-BE49-F238E27FC236}">
                <a16:creationId xmlns:a16="http://schemas.microsoft.com/office/drawing/2014/main" id="{A0869EC3-FC2B-034C-85ED-59984961CF9D}"/>
              </a:ext>
            </a:extLst>
          </p:cNvPr>
          <p:cNvSpPr>
            <a:spLocks noGrp="1"/>
          </p:cNvSpPr>
          <p:nvPr>
            <p:ph sz="quarter" idx="23"/>
          </p:nvPr>
        </p:nvSpPr>
        <p:spPr>
          <a:xfrm>
            <a:off x="188640" y="4240036"/>
            <a:ext cx="4103687" cy="2583300"/>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100551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8" name="Google Shape;196;p27">
            <a:extLst>
              <a:ext uri="{FF2B5EF4-FFF2-40B4-BE49-F238E27FC236}">
                <a16:creationId xmlns:a16="http://schemas.microsoft.com/office/drawing/2014/main" id="{4EF6928C-AC2B-5149-A399-A2726539FD91}"/>
              </a:ext>
            </a:extLst>
          </p:cNvPr>
          <p:cNvPicPr preferRelativeResize="0"/>
          <p:nvPr userDrawn="1"/>
        </p:nvPicPr>
        <p:blipFill rotWithShape="1">
          <a:blip r:embed="rId2">
            <a:alphaModFix amt="27000"/>
          </a:blip>
          <a:srcRect/>
          <a:stretch/>
        </p:blipFill>
        <p:spPr>
          <a:xfrm rot="5400000">
            <a:off x="-873224" y="1398243"/>
            <a:ext cx="8604448" cy="6858000"/>
          </a:xfrm>
          <a:prstGeom prst="rect">
            <a:avLst/>
          </a:prstGeom>
          <a:noFill/>
          <a:ln>
            <a:noFill/>
          </a:ln>
          <a:effectLst>
            <a:outerShdw blurRad="50800" dist="50800" dir="5400000" algn="ctr" rotWithShape="0">
              <a:srgbClr val="000000">
                <a:alpha val="6669"/>
              </a:srgbClr>
            </a:outerShdw>
          </a:effectLst>
        </p:spPr>
      </p:pic>
      <p:sp>
        <p:nvSpPr>
          <p:cNvPr id="9" name="タイトル 1">
            <a:extLst>
              <a:ext uri="{FF2B5EF4-FFF2-40B4-BE49-F238E27FC236}">
                <a16:creationId xmlns:a16="http://schemas.microsoft.com/office/drawing/2014/main" id="{2BAFC3AE-E5E7-CF4D-A2CE-CA14CBE23B0A}"/>
              </a:ext>
            </a:extLst>
          </p:cNvPr>
          <p:cNvSpPr>
            <a:spLocks noGrp="1"/>
          </p:cNvSpPr>
          <p:nvPr>
            <p:ph type="ctrTitle" hasCustomPrompt="1"/>
          </p:nvPr>
        </p:nvSpPr>
        <p:spPr>
          <a:xfrm>
            <a:off x="0" y="3656856"/>
            <a:ext cx="6857998" cy="576064"/>
          </a:xfrm>
          <a:prstGeom prst="rect">
            <a:avLst/>
          </a:prstGeom>
        </p:spPr>
        <p:txBody>
          <a:bodyPr anchor="ctr"/>
          <a:lstStyle>
            <a:lvl1pPr algn="ctr">
              <a:defRPr sz="2800" b="1" i="0">
                <a:solidFill>
                  <a:srgbClr val="1B529A"/>
                </a:solidFill>
                <a:latin typeface="Meiryo" panose="020B0604030504040204" pitchFamily="34" charset="-128"/>
                <a:ea typeface="Meiryo" panose="020B0604030504040204" pitchFamily="34" charset="-128"/>
              </a:defRPr>
            </a:lvl1pPr>
          </a:lstStyle>
          <a:p>
            <a:r>
              <a:rPr kumimoji="1" lang="ja-JP" altLang="en-US"/>
              <a:t>マスタ タイトルの書式設定</a:t>
            </a:r>
          </a:p>
        </p:txBody>
      </p:sp>
    </p:spTree>
    <p:extLst>
      <p:ext uri="{BB962C8B-B14F-4D97-AF65-F5344CB8AC3E}">
        <p14:creationId xmlns:p14="http://schemas.microsoft.com/office/powerpoint/2010/main" val="3624629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11" name="図プレースホルダー 2">
            <a:extLst>
              <a:ext uri="{FF2B5EF4-FFF2-40B4-BE49-F238E27FC236}">
                <a16:creationId xmlns:a16="http://schemas.microsoft.com/office/drawing/2014/main" id="{04369085-C203-584A-8471-EA6EAC6AB7CA}"/>
              </a:ext>
            </a:extLst>
          </p:cNvPr>
          <p:cNvSpPr>
            <a:spLocks noGrp="1"/>
          </p:cNvSpPr>
          <p:nvPr>
            <p:ph type="pic" sz="quarter" idx="16"/>
          </p:nvPr>
        </p:nvSpPr>
        <p:spPr>
          <a:xfrm>
            <a:off x="188640" y="1456008"/>
            <a:ext cx="4104456" cy="2583300"/>
          </a:xfrm>
          <a:prstGeom prst="rect">
            <a:avLst/>
          </a:prstGeom>
        </p:spPr>
        <p:txBody>
          <a:bodyPr/>
          <a:lstStyle/>
          <a:p>
            <a:endParaRPr kumimoji="1" lang="ja-JP" altLang="en-US"/>
          </a:p>
        </p:txBody>
      </p:sp>
      <p:sp>
        <p:nvSpPr>
          <p:cNvPr id="12" name="図プレースホルダー 2">
            <a:extLst>
              <a:ext uri="{FF2B5EF4-FFF2-40B4-BE49-F238E27FC236}">
                <a16:creationId xmlns:a16="http://schemas.microsoft.com/office/drawing/2014/main" id="{6B3A4F9E-6781-9C4C-9453-890FE9B5B64F}"/>
              </a:ext>
            </a:extLst>
          </p:cNvPr>
          <p:cNvSpPr>
            <a:spLocks noGrp="1"/>
          </p:cNvSpPr>
          <p:nvPr>
            <p:ph type="pic" sz="quarter" idx="17"/>
          </p:nvPr>
        </p:nvSpPr>
        <p:spPr>
          <a:xfrm>
            <a:off x="188640" y="4236221"/>
            <a:ext cx="4104456" cy="2583300"/>
          </a:xfrm>
          <a:prstGeom prst="rect">
            <a:avLst/>
          </a:prstGeom>
        </p:spPr>
        <p:txBody>
          <a:bodyPr/>
          <a:lstStyle/>
          <a:p>
            <a:endParaRPr kumimoji="1" lang="ja-JP" altLang="en-US"/>
          </a:p>
        </p:txBody>
      </p:sp>
      <p:sp>
        <p:nvSpPr>
          <p:cNvPr id="13" name="図プレースホルダー 2">
            <a:extLst>
              <a:ext uri="{FF2B5EF4-FFF2-40B4-BE49-F238E27FC236}">
                <a16:creationId xmlns:a16="http://schemas.microsoft.com/office/drawing/2014/main" id="{7CBFBCB6-5E8E-1F46-8A37-D3497109A7FA}"/>
              </a:ext>
            </a:extLst>
          </p:cNvPr>
          <p:cNvSpPr>
            <a:spLocks noGrp="1"/>
          </p:cNvSpPr>
          <p:nvPr>
            <p:ph type="pic" sz="quarter" idx="18"/>
          </p:nvPr>
        </p:nvSpPr>
        <p:spPr>
          <a:xfrm>
            <a:off x="188640" y="7016434"/>
            <a:ext cx="4104456" cy="2583300"/>
          </a:xfrm>
          <a:prstGeom prst="rect">
            <a:avLst/>
          </a:prstGeom>
        </p:spPr>
        <p:txBody>
          <a:bodyPr/>
          <a:lstStyle/>
          <a:p>
            <a:endParaRPr kumimoji="1" lang="ja-JP" altLang="en-US"/>
          </a:p>
        </p:txBody>
      </p:sp>
      <p:sp>
        <p:nvSpPr>
          <p:cNvPr id="16" name="テキスト プレースホルダー 15">
            <a:extLst>
              <a:ext uri="{FF2B5EF4-FFF2-40B4-BE49-F238E27FC236}">
                <a16:creationId xmlns:a16="http://schemas.microsoft.com/office/drawing/2014/main" id="{AA3E109A-410B-1245-9357-FA6F4F468ADF}"/>
              </a:ext>
            </a:extLst>
          </p:cNvPr>
          <p:cNvSpPr>
            <a:spLocks noGrp="1"/>
          </p:cNvSpPr>
          <p:nvPr>
            <p:ph type="body" sz="quarter" idx="10" hasCustomPrompt="1"/>
          </p:nvPr>
        </p:nvSpPr>
        <p:spPr>
          <a:xfrm>
            <a:off x="188640" y="688305"/>
            <a:ext cx="6515544" cy="554567"/>
          </a:xfrm>
          <a:prstGeom prst="rect">
            <a:avLst/>
          </a:prstGeom>
        </p:spPr>
        <p:txBody>
          <a:bodyPr vert="horz" anchor="t"/>
          <a:lstStyle>
            <a:lvl1pPr marL="0" marR="0" indent="0" algn="l" defTabSz="633012" rtl="0" eaLnBrk="1" fontAlgn="auto" latinLnBrk="0" hangingPunct="1">
              <a:lnSpc>
                <a:spcPct val="120000"/>
              </a:lnSpc>
              <a:spcBef>
                <a:spcPct val="20000"/>
              </a:spcBef>
              <a:spcAft>
                <a:spcPts val="0"/>
              </a:spcAft>
              <a:buClrTx/>
              <a:buSzTx/>
              <a:buFont typeface="Arial" pitchFamily="34" charset="0"/>
              <a:buNone/>
              <a:tabLst/>
              <a:defRPr sz="1200" b="1" i="0">
                <a:solidFill>
                  <a:schemeClr val="tx1">
                    <a:lumMod val="75000"/>
                    <a:lumOff val="25000"/>
                  </a:schemeClr>
                </a:solidFill>
                <a:latin typeface="Meiryo" panose="020B0604030504040204" pitchFamily="34" charset="-128"/>
                <a:ea typeface="Meiryo" panose="020B0604030504040204" pitchFamily="34" charset="-128"/>
              </a:defRPr>
            </a:lvl1pPr>
            <a:lvl2pPr marL="316506" indent="0">
              <a:buNone/>
              <a:defRPr/>
            </a:lvl2pPr>
          </a:lstStyle>
          <a:p>
            <a:pPr marL="0" marR="0" lvl="0" indent="0" algn="l" defTabSz="633012" rtl="0" eaLnBrk="1" fontAlgn="auto" latinLnBrk="0" hangingPunct="1">
              <a:lnSpc>
                <a:spcPct val="100000"/>
              </a:lnSpc>
              <a:spcBef>
                <a:spcPct val="20000"/>
              </a:spcBef>
              <a:spcAft>
                <a:spcPts val="0"/>
              </a:spcAft>
              <a:buClrTx/>
              <a:buSzTx/>
              <a:buFont typeface="Arial" pitchFamily="34" charset="0"/>
              <a:buNone/>
              <a:tabLst/>
              <a:defRPr/>
            </a:pPr>
            <a:r>
              <a:rPr kumimoji="1" lang="ja-JP" altLang="en-US"/>
              <a:t>マスター テキストの書式設定マスター テキストの書式設定</a:t>
            </a:r>
          </a:p>
          <a:p>
            <a:pPr marL="0" marR="0" lvl="0" indent="0" algn="l" defTabSz="633012" rtl="0" eaLnBrk="1" fontAlgn="auto" latinLnBrk="0" hangingPunct="1">
              <a:lnSpc>
                <a:spcPct val="100000"/>
              </a:lnSpc>
              <a:spcBef>
                <a:spcPct val="20000"/>
              </a:spcBef>
              <a:spcAft>
                <a:spcPts val="0"/>
              </a:spcAft>
              <a:buClrTx/>
              <a:buSzTx/>
              <a:buFont typeface="Arial" pitchFamily="34" charset="0"/>
              <a:buNone/>
              <a:tabLst/>
              <a:defRPr/>
            </a:pPr>
            <a:r>
              <a:rPr kumimoji="1" lang="ja-JP" altLang="en-US"/>
              <a:t>マスター テキストの書式設定</a:t>
            </a:r>
          </a:p>
        </p:txBody>
      </p:sp>
      <p:sp>
        <p:nvSpPr>
          <p:cNvPr id="5" name="タイトル 4">
            <a:extLst>
              <a:ext uri="{FF2B5EF4-FFF2-40B4-BE49-F238E27FC236}">
                <a16:creationId xmlns:a16="http://schemas.microsoft.com/office/drawing/2014/main" id="{82FBAF48-52E2-8B41-B2A6-688457C9C6F9}"/>
              </a:ext>
            </a:extLst>
          </p:cNvPr>
          <p:cNvSpPr>
            <a:spLocks noGrp="1"/>
          </p:cNvSpPr>
          <p:nvPr>
            <p:ph type="title"/>
          </p:nvPr>
        </p:nvSpPr>
        <p:spPr>
          <a:xfrm>
            <a:off x="-11875" y="0"/>
            <a:ext cx="5529107" cy="488504"/>
          </a:xfrm>
          <a:prstGeom prst="rect">
            <a:avLst/>
          </a:prstGeom>
        </p:spPr>
        <p:txBody>
          <a:bodyPr vert="horz" anchor="ctr"/>
          <a:lstStyle>
            <a:lvl1pPr algn="l">
              <a:lnSpc>
                <a:spcPct val="100000"/>
              </a:lnSpc>
              <a:defRPr sz="1600" b="0" i="0" spc="0">
                <a:solidFill>
                  <a:schemeClr val="bg1"/>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4" name="テキスト プレースホルダー 28">
            <a:extLst>
              <a:ext uri="{FF2B5EF4-FFF2-40B4-BE49-F238E27FC236}">
                <a16:creationId xmlns:a16="http://schemas.microsoft.com/office/drawing/2014/main" id="{2C49C8E7-3D34-F54F-9DB2-ECBD63F5DF77}"/>
              </a:ext>
            </a:extLst>
          </p:cNvPr>
          <p:cNvSpPr>
            <a:spLocks noGrp="1"/>
          </p:cNvSpPr>
          <p:nvPr>
            <p:ph type="body" sz="quarter" idx="19"/>
          </p:nvPr>
        </p:nvSpPr>
        <p:spPr>
          <a:xfrm>
            <a:off x="4437112" y="1456008"/>
            <a:ext cx="2267071" cy="2583300"/>
          </a:xfrm>
          <a:prstGeom prst="rect">
            <a:avLst/>
          </a:prstGeom>
        </p:spPr>
        <p:txBody>
          <a:bodyPr lIns="90000">
            <a:normAutofit/>
          </a:bodyPr>
          <a:lstStyle>
            <a:lvl1pPr marL="0" indent="0">
              <a:lnSpc>
                <a:spcPts val="1200"/>
              </a:lnSpc>
              <a:buNone/>
              <a:defRPr sz="1000" b="0" i="0">
                <a:solidFill>
                  <a:schemeClr val="tx1">
                    <a:lumMod val="75000"/>
                    <a:lumOff val="25000"/>
                  </a:schemeClr>
                </a:solidFill>
                <a:latin typeface="Meiryo" panose="020B0604030504040204" pitchFamily="34" charset="-128"/>
                <a:ea typeface="Meiryo" panose="020B0604030504040204" pitchFamily="34" charset="-128"/>
              </a:defRPr>
            </a:lvl1pPr>
          </a:lstStyle>
          <a:p>
            <a:pPr lvl="0"/>
            <a:r>
              <a:rPr kumimoji="1" lang="ja-JP" altLang="en-US"/>
              <a:t>マスター テキストの書式設定</a:t>
            </a:r>
          </a:p>
        </p:txBody>
      </p:sp>
      <p:sp>
        <p:nvSpPr>
          <p:cNvPr id="15" name="テキスト プレースホルダー 28">
            <a:extLst>
              <a:ext uri="{FF2B5EF4-FFF2-40B4-BE49-F238E27FC236}">
                <a16:creationId xmlns:a16="http://schemas.microsoft.com/office/drawing/2014/main" id="{AD0F0D38-9BAA-9043-93B0-BCA3A58A54A8}"/>
              </a:ext>
            </a:extLst>
          </p:cNvPr>
          <p:cNvSpPr>
            <a:spLocks noGrp="1"/>
          </p:cNvSpPr>
          <p:nvPr>
            <p:ph type="body" sz="quarter" idx="20"/>
          </p:nvPr>
        </p:nvSpPr>
        <p:spPr>
          <a:xfrm>
            <a:off x="4437112" y="4236221"/>
            <a:ext cx="2267071" cy="2583300"/>
          </a:xfrm>
          <a:prstGeom prst="rect">
            <a:avLst/>
          </a:prstGeom>
        </p:spPr>
        <p:txBody>
          <a:bodyPr lIns="90000">
            <a:normAutofit/>
          </a:bodyPr>
          <a:lstStyle>
            <a:lvl1pPr marL="0" indent="0">
              <a:lnSpc>
                <a:spcPts val="1200"/>
              </a:lnSpc>
              <a:buNone/>
              <a:defRPr sz="1000" b="0" i="0">
                <a:solidFill>
                  <a:schemeClr val="tx1">
                    <a:lumMod val="75000"/>
                    <a:lumOff val="25000"/>
                  </a:schemeClr>
                </a:solidFill>
                <a:latin typeface="Meiryo" panose="020B0604030504040204" pitchFamily="34" charset="-128"/>
                <a:ea typeface="Meiryo" panose="020B0604030504040204" pitchFamily="34" charset="-128"/>
              </a:defRPr>
            </a:lvl1pPr>
          </a:lstStyle>
          <a:p>
            <a:pPr lvl="0"/>
            <a:r>
              <a:rPr kumimoji="1" lang="ja-JP" altLang="en-US"/>
              <a:t>マスター テキストの書式設定</a:t>
            </a:r>
          </a:p>
        </p:txBody>
      </p:sp>
      <p:sp>
        <p:nvSpPr>
          <p:cNvPr id="17" name="テキスト プレースホルダー 28">
            <a:extLst>
              <a:ext uri="{FF2B5EF4-FFF2-40B4-BE49-F238E27FC236}">
                <a16:creationId xmlns:a16="http://schemas.microsoft.com/office/drawing/2014/main" id="{0F45579B-F273-3349-85D8-775CFC302675}"/>
              </a:ext>
            </a:extLst>
          </p:cNvPr>
          <p:cNvSpPr>
            <a:spLocks noGrp="1"/>
          </p:cNvSpPr>
          <p:nvPr>
            <p:ph type="body" sz="quarter" idx="21"/>
          </p:nvPr>
        </p:nvSpPr>
        <p:spPr>
          <a:xfrm>
            <a:off x="4437112" y="7016434"/>
            <a:ext cx="2267071" cy="2583300"/>
          </a:xfrm>
          <a:prstGeom prst="rect">
            <a:avLst/>
          </a:prstGeom>
        </p:spPr>
        <p:txBody>
          <a:bodyPr lIns="90000">
            <a:normAutofit/>
          </a:bodyPr>
          <a:lstStyle>
            <a:lvl1pPr marL="0" indent="0">
              <a:lnSpc>
                <a:spcPts val="1200"/>
              </a:lnSpc>
              <a:buNone/>
              <a:defRPr sz="1000" b="0" i="0">
                <a:solidFill>
                  <a:schemeClr val="tx1">
                    <a:lumMod val="75000"/>
                    <a:lumOff val="25000"/>
                  </a:schemeClr>
                </a:solidFill>
                <a:latin typeface="Meiryo" panose="020B0604030504040204" pitchFamily="34" charset="-128"/>
                <a:ea typeface="Meiryo" panose="020B0604030504040204" pitchFamily="34" charset="-128"/>
              </a:defRPr>
            </a:lvl1pPr>
          </a:lstStyle>
          <a:p>
            <a:pPr lvl="0"/>
            <a:r>
              <a:rPr kumimoji="1" lang="ja-JP" altLang="en-US"/>
              <a:t>マスター テキストの書式設定</a:t>
            </a:r>
          </a:p>
        </p:txBody>
      </p:sp>
      <p:cxnSp>
        <p:nvCxnSpPr>
          <p:cNvPr id="18" name="直線コネクタ 17">
            <a:extLst>
              <a:ext uri="{FF2B5EF4-FFF2-40B4-BE49-F238E27FC236}">
                <a16:creationId xmlns:a16="http://schemas.microsoft.com/office/drawing/2014/main" id="{AEE5CC1B-C093-054E-A2FF-C57A59A9C6E2}"/>
              </a:ext>
            </a:extLst>
          </p:cNvPr>
          <p:cNvCxnSpPr>
            <a:cxnSpLocks/>
          </p:cNvCxnSpPr>
          <p:nvPr userDrawn="1"/>
        </p:nvCxnSpPr>
        <p:spPr>
          <a:xfrm>
            <a:off x="0" y="1352600"/>
            <a:ext cx="6858000" cy="0"/>
          </a:xfrm>
          <a:prstGeom prst="line">
            <a:avLst/>
          </a:prstGeom>
          <a:ln w="31750" cap="rnd">
            <a:solidFill>
              <a:schemeClr val="bg1">
                <a:lumMod val="8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0AB64A86-85CF-8A4C-96F1-604969223EAF}"/>
              </a:ext>
            </a:extLst>
          </p:cNvPr>
          <p:cNvCxnSpPr>
            <a:cxnSpLocks/>
          </p:cNvCxnSpPr>
          <p:nvPr userDrawn="1"/>
        </p:nvCxnSpPr>
        <p:spPr>
          <a:xfrm>
            <a:off x="-11875" y="4149036"/>
            <a:ext cx="6858000" cy="0"/>
          </a:xfrm>
          <a:prstGeom prst="line">
            <a:avLst/>
          </a:prstGeom>
          <a:ln w="31750" cap="rnd">
            <a:solidFill>
              <a:schemeClr val="bg1">
                <a:lumMod val="8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2921734E-3195-7349-BFFA-19EC259BF7F6}"/>
              </a:ext>
            </a:extLst>
          </p:cNvPr>
          <p:cNvCxnSpPr>
            <a:cxnSpLocks/>
          </p:cNvCxnSpPr>
          <p:nvPr userDrawn="1"/>
        </p:nvCxnSpPr>
        <p:spPr>
          <a:xfrm>
            <a:off x="18393" y="6920455"/>
            <a:ext cx="6858000" cy="0"/>
          </a:xfrm>
          <a:prstGeom prst="line">
            <a:avLst/>
          </a:prstGeom>
          <a:ln w="31750" cap="rnd">
            <a:solidFill>
              <a:schemeClr val="bg1">
                <a:lumMod val="85000"/>
              </a:schemeClr>
            </a:solidFill>
            <a:prstDash val="sysDot"/>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727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3" name="テキスト プレースホルダー 15">
            <a:extLst>
              <a:ext uri="{FF2B5EF4-FFF2-40B4-BE49-F238E27FC236}">
                <a16:creationId xmlns:a16="http://schemas.microsoft.com/office/drawing/2014/main" id="{6FA098CF-B0F6-3D44-9E7E-94CD42C6307C}"/>
              </a:ext>
            </a:extLst>
          </p:cNvPr>
          <p:cNvSpPr>
            <a:spLocks noGrp="1"/>
          </p:cNvSpPr>
          <p:nvPr>
            <p:ph type="body" sz="quarter" idx="10" hasCustomPrompt="1"/>
          </p:nvPr>
        </p:nvSpPr>
        <p:spPr>
          <a:xfrm>
            <a:off x="188640" y="688305"/>
            <a:ext cx="6515544" cy="554567"/>
          </a:xfrm>
          <a:prstGeom prst="rect">
            <a:avLst/>
          </a:prstGeom>
        </p:spPr>
        <p:txBody>
          <a:bodyPr vert="horz" anchor="t"/>
          <a:lstStyle>
            <a:lvl1pPr marL="0" marR="0" indent="0" algn="l" defTabSz="633012" rtl="0" eaLnBrk="1" fontAlgn="auto" latinLnBrk="0" hangingPunct="1">
              <a:lnSpc>
                <a:spcPct val="120000"/>
              </a:lnSpc>
              <a:spcBef>
                <a:spcPct val="20000"/>
              </a:spcBef>
              <a:spcAft>
                <a:spcPts val="0"/>
              </a:spcAft>
              <a:buClrTx/>
              <a:buSzTx/>
              <a:buFont typeface="Arial" pitchFamily="34" charset="0"/>
              <a:buNone/>
              <a:tabLst/>
              <a:defRPr sz="1200" b="1" i="0">
                <a:solidFill>
                  <a:schemeClr val="tx1">
                    <a:lumMod val="75000"/>
                    <a:lumOff val="25000"/>
                  </a:schemeClr>
                </a:solidFill>
                <a:latin typeface="Meiryo" panose="020B0604030504040204" pitchFamily="34" charset="-128"/>
                <a:ea typeface="Meiryo" panose="020B0604030504040204" pitchFamily="34" charset="-128"/>
              </a:defRPr>
            </a:lvl1pPr>
            <a:lvl2pPr marL="316506" indent="0">
              <a:buNone/>
              <a:defRPr/>
            </a:lvl2pPr>
          </a:lstStyle>
          <a:p>
            <a:pPr marL="0" marR="0" lvl="0" indent="0" algn="l" defTabSz="633012" rtl="0" eaLnBrk="1" fontAlgn="auto" latinLnBrk="0" hangingPunct="1">
              <a:lnSpc>
                <a:spcPct val="100000"/>
              </a:lnSpc>
              <a:spcBef>
                <a:spcPct val="20000"/>
              </a:spcBef>
              <a:spcAft>
                <a:spcPts val="0"/>
              </a:spcAft>
              <a:buClrTx/>
              <a:buSzTx/>
              <a:buFont typeface="Arial" pitchFamily="34" charset="0"/>
              <a:buNone/>
              <a:tabLst/>
              <a:defRPr/>
            </a:pPr>
            <a:r>
              <a:rPr kumimoji="1" lang="ja-JP" altLang="en-US"/>
              <a:t>マスター テキストの書式設定マスター テキストの書式設定</a:t>
            </a:r>
          </a:p>
          <a:p>
            <a:pPr marL="0" marR="0" lvl="0" indent="0" algn="l" defTabSz="633012" rtl="0" eaLnBrk="1" fontAlgn="auto" latinLnBrk="0" hangingPunct="1">
              <a:lnSpc>
                <a:spcPct val="100000"/>
              </a:lnSpc>
              <a:spcBef>
                <a:spcPct val="20000"/>
              </a:spcBef>
              <a:spcAft>
                <a:spcPts val="0"/>
              </a:spcAft>
              <a:buClrTx/>
              <a:buSzTx/>
              <a:buFont typeface="Arial" pitchFamily="34" charset="0"/>
              <a:buNone/>
              <a:tabLst/>
              <a:defRPr/>
            </a:pPr>
            <a:r>
              <a:rPr kumimoji="1" lang="ja-JP" altLang="en-US"/>
              <a:t>マスター テキストの書式設定</a:t>
            </a:r>
          </a:p>
        </p:txBody>
      </p:sp>
      <p:sp>
        <p:nvSpPr>
          <p:cNvPr id="4" name="タイトル 4">
            <a:extLst>
              <a:ext uri="{FF2B5EF4-FFF2-40B4-BE49-F238E27FC236}">
                <a16:creationId xmlns:a16="http://schemas.microsoft.com/office/drawing/2014/main" id="{7CF2F65A-3A9C-8946-8F32-A4C9AC1770F4}"/>
              </a:ext>
            </a:extLst>
          </p:cNvPr>
          <p:cNvSpPr>
            <a:spLocks noGrp="1"/>
          </p:cNvSpPr>
          <p:nvPr>
            <p:ph type="title"/>
          </p:nvPr>
        </p:nvSpPr>
        <p:spPr>
          <a:xfrm>
            <a:off x="-11875" y="0"/>
            <a:ext cx="5529107" cy="488504"/>
          </a:xfrm>
          <a:prstGeom prst="rect">
            <a:avLst/>
          </a:prstGeom>
        </p:spPr>
        <p:txBody>
          <a:bodyPr vert="horz" anchor="ctr"/>
          <a:lstStyle>
            <a:lvl1pPr algn="l">
              <a:lnSpc>
                <a:spcPct val="100000"/>
              </a:lnSpc>
              <a:defRPr sz="1400" b="0" i="0" spc="0">
                <a:solidFill>
                  <a:schemeClr val="bg1"/>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5" name="テキスト プレースホルダー 28">
            <a:extLst>
              <a:ext uri="{FF2B5EF4-FFF2-40B4-BE49-F238E27FC236}">
                <a16:creationId xmlns:a16="http://schemas.microsoft.com/office/drawing/2014/main" id="{67728DD1-DC55-A449-8B5A-DA414C6EE30C}"/>
              </a:ext>
            </a:extLst>
          </p:cNvPr>
          <p:cNvSpPr>
            <a:spLocks noGrp="1"/>
          </p:cNvSpPr>
          <p:nvPr>
            <p:ph type="body" sz="quarter" idx="19"/>
          </p:nvPr>
        </p:nvSpPr>
        <p:spPr>
          <a:xfrm>
            <a:off x="4437112" y="1456008"/>
            <a:ext cx="2267071" cy="2583300"/>
          </a:xfrm>
          <a:prstGeom prst="rect">
            <a:avLst/>
          </a:prstGeom>
        </p:spPr>
        <p:txBody>
          <a:bodyPr lIns="90000">
            <a:normAutofit/>
          </a:bodyPr>
          <a:lstStyle>
            <a:lvl1pPr marL="0" indent="0">
              <a:lnSpc>
                <a:spcPct val="130000"/>
              </a:lnSpc>
              <a:buNone/>
              <a:defRPr sz="1000" b="0" i="0">
                <a:solidFill>
                  <a:schemeClr val="tx1">
                    <a:lumMod val="75000"/>
                    <a:lumOff val="25000"/>
                  </a:schemeClr>
                </a:solidFill>
                <a:latin typeface="Meiryo" panose="020B0604030504040204" pitchFamily="34" charset="-128"/>
                <a:ea typeface="Meiryo" panose="020B0604030504040204" pitchFamily="34" charset="-128"/>
              </a:defRPr>
            </a:lvl1pPr>
          </a:lstStyle>
          <a:p>
            <a:pPr lvl="0"/>
            <a:r>
              <a:rPr kumimoji="1" lang="ja-JP" altLang="en-US"/>
              <a:t>マスター テキストの書式設定</a:t>
            </a:r>
          </a:p>
        </p:txBody>
      </p:sp>
      <p:sp>
        <p:nvSpPr>
          <p:cNvPr id="6" name="テキスト プレースホルダー 28">
            <a:extLst>
              <a:ext uri="{FF2B5EF4-FFF2-40B4-BE49-F238E27FC236}">
                <a16:creationId xmlns:a16="http://schemas.microsoft.com/office/drawing/2014/main" id="{F7239306-CBDE-4741-92C5-B4ED9221D999}"/>
              </a:ext>
            </a:extLst>
          </p:cNvPr>
          <p:cNvSpPr>
            <a:spLocks noGrp="1"/>
          </p:cNvSpPr>
          <p:nvPr>
            <p:ph type="body" sz="quarter" idx="20"/>
          </p:nvPr>
        </p:nvSpPr>
        <p:spPr>
          <a:xfrm>
            <a:off x="4437112" y="4236221"/>
            <a:ext cx="2267071" cy="2583300"/>
          </a:xfrm>
          <a:prstGeom prst="rect">
            <a:avLst/>
          </a:prstGeom>
        </p:spPr>
        <p:txBody>
          <a:bodyPr lIns="90000">
            <a:normAutofit/>
          </a:bodyPr>
          <a:lstStyle>
            <a:lvl1pPr marL="0" indent="0">
              <a:lnSpc>
                <a:spcPct val="130000"/>
              </a:lnSpc>
              <a:buNone/>
              <a:defRPr sz="1000" b="0" i="0">
                <a:solidFill>
                  <a:schemeClr val="tx1">
                    <a:lumMod val="75000"/>
                    <a:lumOff val="25000"/>
                  </a:schemeClr>
                </a:solidFill>
                <a:latin typeface="Meiryo" panose="020B0604030504040204" pitchFamily="34" charset="-128"/>
                <a:ea typeface="Meiryo" panose="020B0604030504040204" pitchFamily="34" charset="-128"/>
              </a:defRPr>
            </a:lvl1pPr>
          </a:lstStyle>
          <a:p>
            <a:pPr lvl="0"/>
            <a:r>
              <a:rPr kumimoji="1" lang="ja-JP" altLang="en-US"/>
              <a:t>マスター テキストの書式設定</a:t>
            </a:r>
          </a:p>
        </p:txBody>
      </p:sp>
      <p:sp>
        <p:nvSpPr>
          <p:cNvPr id="7" name="テキスト プレースホルダー 28">
            <a:extLst>
              <a:ext uri="{FF2B5EF4-FFF2-40B4-BE49-F238E27FC236}">
                <a16:creationId xmlns:a16="http://schemas.microsoft.com/office/drawing/2014/main" id="{046F9B34-BEC9-5244-B645-D07DEF76651E}"/>
              </a:ext>
            </a:extLst>
          </p:cNvPr>
          <p:cNvSpPr>
            <a:spLocks noGrp="1"/>
          </p:cNvSpPr>
          <p:nvPr>
            <p:ph type="body" sz="quarter" idx="21"/>
          </p:nvPr>
        </p:nvSpPr>
        <p:spPr>
          <a:xfrm>
            <a:off x="4437112" y="7016434"/>
            <a:ext cx="2267071" cy="2583300"/>
          </a:xfrm>
          <a:prstGeom prst="rect">
            <a:avLst/>
          </a:prstGeom>
        </p:spPr>
        <p:txBody>
          <a:bodyPr lIns="90000">
            <a:normAutofit/>
          </a:bodyPr>
          <a:lstStyle>
            <a:lvl1pPr marL="0" indent="0">
              <a:lnSpc>
                <a:spcPct val="130000"/>
              </a:lnSpc>
              <a:buNone/>
              <a:defRPr sz="1000" b="0" i="0">
                <a:solidFill>
                  <a:schemeClr val="tx1">
                    <a:lumMod val="75000"/>
                    <a:lumOff val="25000"/>
                  </a:schemeClr>
                </a:solidFill>
                <a:latin typeface="Meiryo" panose="020B0604030504040204" pitchFamily="34" charset="-128"/>
                <a:ea typeface="Meiryo" panose="020B0604030504040204" pitchFamily="34" charset="-128"/>
              </a:defRPr>
            </a:lvl1pPr>
          </a:lstStyle>
          <a:p>
            <a:pPr lvl="0"/>
            <a:r>
              <a:rPr kumimoji="1" lang="ja-JP" altLang="en-US"/>
              <a:t>マスター テキストの書式設定</a:t>
            </a:r>
          </a:p>
        </p:txBody>
      </p:sp>
      <p:cxnSp>
        <p:nvCxnSpPr>
          <p:cNvPr id="8" name="直線コネクタ 7">
            <a:extLst>
              <a:ext uri="{FF2B5EF4-FFF2-40B4-BE49-F238E27FC236}">
                <a16:creationId xmlns:a16="http://schemas.microsoft.com/office/drawing/2014/main" id="{BE96C437-11B6-BF4E-9EF6-F7B8DE4BF49D}"/>
              </a:ext>
            </a:extLst>
          </p:cNvPr>
          <p:cNvCxnSpPr>
            <a:cxnSpLocks/>
          </p:cNvCxnSpPr>
          <p:nvPr userDrawn="1"/>
        </p:nvCxnSpPr>
        <p:spPr>
          <a:xfrm>
            <a:off x="0" y="1352600"/>
            <a:ext cx="6858000" cy="0"/>
          </a:xfrm>
          <a:prstGeom prst="line">
            <a:avLst/>
          </a:prstGeom>
          <a:ln w="31750" cap="rnd">
            <a:solidFill>
              <a:schemeClr val="bg1">
                <a:lumMod val="8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B2676AE5-79E6-3149-B1F4-15D0851AEAC9}"/>
              </a:ext>
            </a:extLst>
          </p:cNvPr>
          <p:cNvCxnSpPr>
            <a:cxnSpLocks/>
          </p:cNvCxnSpPr>
          <p:nvPr userDrawn="1"/>
        </p:nvCxnSpPr>
        <p:spPr>
          <a:xfrm>
            <a:off x="-11875" y="4149036"/>
            <a:ext cx="6858000" cy="0"/>
          </a:xfrm>
          <a:prstGeom prst="line">
            <a:avLst/>
          </a:prstGeom>
          <a:ln w="31750" cap="rnd">
            <a:solidFill>
              <a:schemeClr val="bg1">
                <a:lumMod val="85000"/>
              </a:schemeClr>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10" name="図プレースホルダー 41">
            <a:extLst>
              <a:ext uri="{FF2B5EF4-FFF2-40B4-BE49-F238E27FC236}">
                <a16:creationId xmlns:a16="http://schemas.microsoft.com/office/drawing/2014/main" id="{91B7AC75-237D-EE4A-B8F5-496509A3BC48}"/>
              </a:ext>
            </a:extLst>
          </p:cNvPr>
          <p:cNvPicPr>
            <a:picLocks noChangeAspect="1"/>
          </p:cNvPicPr>
          <p:nvPr userDrawn="1"/>
        </p:nvPicPr>
        <p:blipFill>
          <a:blip r:embed="rId2" cstate="print">
            <a:extLst>
              <a:ext uri="{28A0092B-C50C-407E-A947-70E740481C1C}">
                <a14:useLocalDpi xmlns:a14="http://schemas.microsoft.com/office/drawing/2010/main"/>
              </a:ext>
            </a:extLst>
          </a:blip>
          <a:srcRect t="2766" b="2766"/>
          <a:stretch>
            <a:fillRect/>
          </a:stretch>
        </p:blipFill>
        <p:spPr>
          <a:xfrm>
            <a:off x="188640" y="1456007"/>
            <a:ext cx="4103687" cy="2584450"/>
          </a:xfrm>
          <a:prstGeom prst="rect">
            <a:avLst/>
          </a:prstGeom>
        </p:spPr>
      </p:pic>
      <p:sp>
        <p:nvSpPr>
          <p:cNvPr id="11" name="コンテンツ プレースホルダー 2">
            <a:extLst>
              <a:ext uri="{FF2B5EF4-FFF2-40B4-BE49-F238E27FC236}">
                <a16:creationId xmlns:a16="http://schemas.microsoft.com/office/drawing/2014/main" id="{58B094D0-D5F1-C444-BDB8-A4FFC9F73CC7}"/>
              </a:ext>
            </a:extLst>
          </p:cNvPr>
          <p:cNvSpPr>
            <a:spLocks noGrp="1"/>
          </p:cNvSpPr>
          <p:nvPr>
            <p:ph sz="quarter" idx="22"/>
          </p:nvPr>
        </p:nvSpPr>
        <p:spPr>
          <a:xfrm>
            <a:off x="189409" y="1456007"/>
            <a:ext cx="4103687" cy="2583300"/>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pic>
        <p:nvPicPr>
          <p:cNvPr id="12" name="図プレースホルダー 41">
            <a:extLst>
              <a:ext uri="{FF2B5EF4-FFF2-40B4-BE49-F238E27FC236}">
                <a16:creationId xmlns:a16="http://schemas.microsoft.com/office/drawing/2014/main" id="{71AF8998-4338-3443-9129-DA6DBC5DA0F3}"/>
              </a:ext>
            </a:extLst>
          </p:cNvPr>
          <p:cNvPicPr>
            <a:picLocks noChangeAspect="1"/>
          </p:cNvPicPr>
          <p:nvPr userDrawn="1"/>
        </p:nvPicPr>
        <p:blipFill>
          <a:blip r:embed="rId2" cstate="print">
            <a:extLst>
              <a:ext uri="{28A0092B-C50C-407E-A947-70E740481C1C}">
                <a14:useLocalDpi xmlns:a14="http://schemas.microsoft.com/office/drawing/2010/main"/>
              </a:ext>
            </a:extLst>
          </a:blip>
          <a:srcRect t="2766" b="2766"/>
          <a:stretch>
            <a:fillRect/>
          </a:stretch>
        </p:blipFill>
        <p:spPr>
          <a:xfrm>
            <a:off x="187871" y="4240036"/>
            <a:ext cx="4103687" cy="2584450"/>
          </a:xfrm>
          <a:prstGeom prst="rect">
            <a:avLst/>
          </a:prstGeom>
        </p:spPr>
      </p:pic>
      <p:sp>
        <p:nvSpPr>
          <p:cNvPr id="13" name="コンテンツ プレースホルダー 2">
            <a:extLst>
              <a:ext uri="{FF2B5EF4-FFF2-40B4-BE49-F238E27FC236}">
                <a16:creationId xmlns:a16="http://schemas.microsoft.com/office/drawing/2014/main" id="{0116B8D4-7923-FE46-A21A-8B517A0F6858}"/>
              </a:ext>
            </a:extLst>
          </p:cNvPr>
          <p:cNvSpPr>
            <a:spLocks noGrp="1"/>
          </p:cNvSpPr>
          <p:nvPr>
            <p:ph sz="quarter" idx="23"/>
          </p:nvPr>
        </p:nvSpPr>
        <p:spPr>
          <a:xfrm>
            <a:off x="188640" y="4240036"/>
            <a:ext cx="4103687" cy="2583300"/>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pic>
        <p:nvPicPr>
          <p:cNvPr id="14" name="図プレースホルダー 41">
            <a:extLst>
              <a:ext uri="{FF2B5EF4-FFF2-40B4-BE49-F238E27FC236}">
                <a16:creationId xmlns:a16="http://schemas.microsoft.com/office/drawing/2014/main" id="{1A986136-A2B6-F24F-B228-28C3AAB849A8}"/>
              </a:ext>
            </a:extLst>
          </p:cNvPr>
          <p:cNvPicPr>
            <a:picLocks noChangeAspect="1"/>
          </p:cNvPicPr>
          <p:nvPr userDrawn="1"/>
        </p:nvPicPr>
        <p:blipFill>
          <a:blip r:embed="rId2" cstate="print">
            <a:extLst>
              <a:ext uri="{28A0092B-C50C-407E-A947-70E740481C1C}">
                <a14:useLocalDpi xmlns:a14="http://schemas.microsoft.com/office/drawing/2010/main"/>
              </a:ext>
            </a:extLst>
          </a:blip>
          <a:srcRect t="2766" b="2766"/>
          <a:stretch>
            <a:fillRect/>
          </a:stretch>
        </p:blipFill>
        <p:spPr>
          <a:xfrm>
            <a:off x="187102" y="7016425"/>
            <a:ext cx="4103687" cy="2584450"/>
          </a:xfrm>
          <a:prstGeom prst="rect">
            <a:avLst/>
          </a:prstGeom>
        </p:spPr>
      </p:pic>
      <p:sp>
        <p:nvSpPr>
          <p:cNvPr id="15" name="コンテンツ プレースホルダー 2">
            <a:extLst>
              <a:ext uri="{FF2B5EF4-FFF2-40B4-BE49-F238E27FC236}">
                <a16:creationId xmlns:a16="http://schemas.microsoft.com/office/drawing/2014/main" id="{64EAAF8E-E014-4A4D-A4E5-6813105EA26E}"/>
              </a:ext>
            </a:extLst>
          </p:cNvPr>
          <p:cNvSpPr>
            <a:spLocks noGrp="1"/>
          </p:cNvSpPr>
          <p:nvPr>
            <p:ph sz="quarter" idx="24"/>
          </p:nvPr>
        </p:nvSpPr>
        <p:spPr>
          <a:xfrm>
            <a:off x="187871" y="7016425"/>
            <a:ext cx="4103687" cy="2583300"/>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2" name="直線コネクタ 1">
            <a:extLst>
              <a:ext uri="{FF2B5EF4-FFF2-40B4-BE49-F238E27FC236}">
                <a16:creationId xmlns:a16="http://schemas.microsoft.com/office/drawing/2014/main" id="{B27978F9-3169-4F8A-EA57-D3D3CC7F4B9A}"/>
              </a:ext>
            </a:extLst>
          </p:cNvPr>
          <p:cNvCxnSpPr>
            <a:cxnSpLocks/>
          </p:cNvCxnSpPr>
          <p:nvPr userDrawn="1"/>
        </p:nvCxnSpPr>
        <p:spPr>
          <a:xfrm>
            <a:off x="23812" y="6931124"/>
            <a:ext cx="6858000" cy="0"/>
          </a:xfrm>
          <a:prstGeom prst="line">
            <a:avLst/>
          </a:prstGeom>
          <a:ln w="31750" cap="rnd">
            <a:solidFill>
              <a:schemeClr val="bg1">
                <a:lumMod val="85000"/>
              </a:schemeClr>
            </a:solidFill>
            <a:prstDash val="sysDot"/>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02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3" name="テキスト プレースホルダー 15">
            <a:extLst>
              <a:ext uri="{FF2B5EF4-FFF2-40B4-BE49-F238E27FC236}">
                <a16:creationId xmlns:a16="http://schemas.microsoft.com/office/drawing/2014/main" id="{6FA098CF-B0F6-3D44-9E7E-94CD42C6307C}"/>
              </a:ext>
            </a:extLst>
          </p:cNvPr>
          <p:cNvSpPr>
            <a:spLocks noGrp="1"/>
          </p:cNvSpPr>
          <p:nvPr>
            <p:ph type="body" sz="quarter" idx="10" hasCustomPrompt="1"/>
          </p:nvPr>
        </p:nvSpPr>
        <p:spPr>
          <a:xfrm>
            <a:off x="188640" y="688305"/>
            <a:ext cx="6515544" cy="554567"/>
          </a:xfrm>
          <a:prstGeom prst="rect">
            <a:avLst/>
          </a:prstGeom>
        </p:spPr>
        <p:txBody>
          <a:bodyPr vert="horz" anchor="t"/>
          <a:lstStyle>
            <a:lvl1pPr marL="0" marR="0" indent="0" algn="l" defTabSz="633012" rtl="0" eaLnBrk="1" fontAlgn="auto" latinLnBrk="0" hangingPunct="1">
              <a:lnSpc>
                <a:spcPct val="120000"/>
              </a:lnSpc>
              <a:spcBef>
                <a:spcPct val="20000"/>
              </a:spcBef>
              <a:spcAft>
                <a:spcPts val="0"/>
              </a:spcAft>
              <a:buClrTx/>
              <a:buSzTx/>
              <a:buFont typeface="Arial" pitchFamily="34" charset="0"/>
              <a:buNone/>
              <a:tabLst/>
              <a:defRPr sz="1200" b="1" i="0">
                <a:solidFill>
                  <a:schemeClr val="tx1">
                    <a:lumMod val="75000"/>
                    <a:lumOff val="25000"/>
                  </a:schemeClr>
                </a:solidFill>
                <a:latin typeface="Meiryo" panose="020B0604030504040204" pitchFamily="34" charset="-128"/>
                <a:ea typeface="Meiryo" panose="020B0604030504040204" pitchFamily="34" charset="-128"/>
              </a:defRPr>
            </a:lvl1pPr>
            <a:lvl2pPr marL="316506" indent="0">
              <a:buNone/>
              <a:defRPr/>
            </a:lvl2pPr>
          </a:lstStyle>
          <a:p>
            <a:pPr marL="0" marR="0" lvl="0" indent="0" algn="l" defTabSz="633012" rtl="0" eaLnBrk="1" fontAlgn="auto" latinLnBrk="0" hangingPunct="1">
              <a:lnSpc>
                <a:spcPct val="100000"/>
              </a:lnSpc>
              <a:spcBef>
                <a:spcPct val="20000"/>
              </a:spcBef>
              <a:spcAft>
                <a:spcPts val="0"/>
              </a:spcAft>
              <a:buClrTx/>
              <a:buSzTx/>
              <a:buFont typeface="Arial" pitchFamily="34" charset="0"/>
              <a:buNone/>
              <a:tabLst/>
              <a:defRPr/>
            </a:pPr>
            <a:r>
              <a:rPr kumimoji="1" lang="ja-JP" altLang="en-US"/>
              <a:t>マスター テキストの書式設定マスター テキストの書式設定</a:t>
            </a:r>
          </a:p>
          <a:p>
            <a:pPr marL="0" marR="0" lvl="0" indent="0" algn="l" defTabSz="633012" rtl="0" eaLnBrk="1" fontAlgn="auto" latinLnBrk="0" hangingPunct="1">
              <a:lnSpc>
                <a:spcPct val="100000"/>
              </a:lnSpc>
              <a:spcBef>
                <a:spcPct val="20000"/>
              </a:spcBef>
              <a:spcAft>
                <a:spcPts val="0"/>
              </a:spcAft>
              <a:buClrTx/>
              <a:buSzTx/>
              <a:buFont typeface="Arial" pitchFamily="34" charset="0"/>
              <a:buNone/>
              <a:tabLst/>
              <a:defRPr/>
            </a:pPr>
            <a:r>
              <a:rPr kumimoji="1" lang="ja-JP" altLang="en-US"/>
              <a:t>マスター テキストの書式設定</a:t>
            </a:r>
          </a:p>
        </p:txBody>
      </p:sp>
      <p:sp>
        <p:nvSpPr>
          <p:cNvPr id="4" name="タイトル 4">
            <a:extLst>
              <a:ext uri="{FF2B5EF4-FFF2-40B4-BE49-F238E27FC236}">
                <a16:creationId xmlns:a16="http://schemas.microsoft.com/office/drawing/2014/main" id="{7CF2F65A-3A9C-8946-8F32-A4C9AC1770F4}"/>
              </a:ext>
            </a:extLst>
          </p:cNvPr>
          <p:cNvSpPr>
            <a:spLocks noGrp="1"/>
          </p:cNvSpPr>
          <p:nvPr>
            <p:ph type="title"/>
          </p:nvPr>
        </p:nvSpPr>
        <p:spPr>
          <a:xfrm>
            <a:off x="-11875" y="0"/>
            <a:ext cx="5529107" cy="488504"/>
          </a:xfrm>
          <a:prstGeom prst="rect">
            <a:avLst/>
          </a:prstGeom>
        </p:spPr>
        <p:txBody>
          <a:bodyPr vert="horz" anchor="ctr"/>
          <a:lstStyle>
            <a:lvl1pPr algn="l">
              <a:lnSpc>
                <a:spcPct val="100000"/>
              </a:lnSpc>
              <a:defRPr sz="1400" b="0" i="0" spc="0">
                <a:solidFill>
                  <a:schemeClr val="bg1"/>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5" name="テキスト プレースホルダー 28">
            <a:extLst>
              <a:ext uri="{FF2B5EF4-FFF2-40B4-BE49-F238E27FC236}">
                <a16:creationId xmlns:a16="http://schemas.microsoft.com/office/drawing/2014/main" id="{67728DD1-DC55-A449-8B5A-DA414C6EE30C}"/>
              </a:ext>
            </a:extLst>
          </p:cNvPr>
          <p:cNvSpPr>
            <a:spLocks noGrp="1"/>
          </p:cNvSpPr>
          <p:nvPr>
            <p:ph type="body" sz="quarter" idx="19"/>
          </p:nvPr>
        </p:nvSpPr>
        <p:spPr>
          <a:xfrm>
            <a:off x="4437112" y="1456008"/>
            <a:ext cx="2267071" cy="2583300"/>
          </a:xfrm>
          <a:prstGeom prst="rect">
            <a:avLst/>
          </a:prstGeom>
        </p:spPr>
        <p:txBody>
          <a:bodyPr lIns="90000">
            <a:normAutofit/>
          </a:bodyPr>
          <a:lstStyle>
            <a:lvl1pPr marL="0" indent="0">
              <a:lnSpc>
                <a:spcPct val="130000"/>
              </a:lnSpc>
              <a:buNone/>
              <a:defRPr sz="1000" b="0" i="0">
                <a:solidFill>
                  <a:schemeClr val="tx1">
                    <a:lumMod val="75000"/>
                    <a:lumOff val="25000"/>
                  </a:schemeClr>
                </a:solidFill>
                <a:latin typeface="Meiryo" panose="020B0604030504040204" pitchFamily="34" charset="-128"/>
                <a:ea typeface="Meiryo" panose="020B0604030504040204" pitchFamily="34" charset="-128"/>
              </a:defRPr>
            </a:lvl1pPr>
          </a:lstStyle>
          <a:p>
            <a:pPr lvl="0"/>
            <a:r>
              <a:rPr kumimoji="1" lang="ja-JP" altLang="en-US"/>
              <a:t>マスター テキストの書式設定</a:t>
            </a:r>
          </a:p>
        </p:txBody>
      </p:sp>
      <p:sp>
        <p:nvSpPr>
          <p:cNvPr id="6" name="テキスト プレースホルダー 28">
            <a:extLst>
              <a:ext uri="{FF2B5EF4-FFF2-40B4-BE49-F238E27FC236}">
                <a16:creationId xmlns:a16="http://schemas.microsoft.com/office/drawing/2014/main" id="{F7239306-CBDE-4741-92C5-B4ED9221D999}"/>
              </a:ext>
            </a:extLst>
          </p:cNvPr>
          <p:cNvSpPr>
            <a:spLocks noGrp="1"/>
          </p:cNvSpPr>
          <p:nvPr>
            <p:ph type="body" sz="quarter" idx="20"/>
          </p:nvPr>
        </p:nvSpPr>
        <p:spPr>
          <a:xfrm>
            <a:off x="4437112" y="4236221"/>
            <a:ext cx="2267071" cy="2583300"/>
          </a:xfrm>
          <a:prstGeom prst="rect">
            <a:avLst/>
          </a:prstGeom>
        </p:spPr>
        <p:txBody>
          <a:bodyPr lIns="90000">
            <a:normAutofit/>
          </a:bodyPr>
          <a:lstStyle>
            <a:lvl1pPr marL="0" indent="0">
              <a:lnSpc>
                <a:spcPct val="130000"/>
              </a:lnSpc>
              <a:buNone/>
              <a:defRPr sz="1000" b="0" i="0">
                <a:solidFill>
                  <a:schemeClr val="tx1">
                    <a:lumMod val="75000"/>
                    <a:lumOff val="25000"/>
                  </a:schemeClr>
                </a:solidFill>
                <a:latin typeface="Meiryo" panose="020B0604030504040204" pitchFamily="34" charset="-128"/>
                <a:ea typeface="Meiryo" panose="020B0604030504040204" pitchFamily="34" charset="-128"/>
              </a:defRPr>
            </a:lvl1pPr>
          </a:lstStyle>
          <a:p>
            <a:pPr lvl="0"/>
            <a:r>
              <a:rPr kumimoji="1" lang="ja-JP" altLang="en-US"/>
              <a:t>マスター テキストの書式設定</a:t>
            </a:r>
          </a:p>
        </p:txBody>
      </p:sp>
      <p:cxnSp>
        <p:nvCxnSpPr>
          <p:cNvPr id="8" name="直線コネクタ 7">
            <a:extLst>
              <a:ext uri="{FF2B5EF4-FFF2-40B4-BE49-F238E27FC236}">
                <a16:creationId xmlns:a16="http://schemas.microsoft.com/office/drawing/2014/main" id="{BE96C437-11B6-BF4E-9EF6-F7B8DE4BF49D}"/>
              </a:ext>
            </a:extLst>
          </p:cNvPr>
          <p:cNvCxnSpPr>
            <a:cxnSpLocks/>
          </p:cNvCxnSpPr>
          <p:nvPr userDrawn="1"/>
        </p:nvCxnSpPr>
        <p:spPr>
          <a:xfrm>
            <a:off x="0" y="1352600"/>
            <a:ext cx="6858000" cy="0"/>
          </a:xfrm>
          <a:prstGeom prst="line">
            <a:avLst/>
          </a:prstGeom>
          <a:ln w="31750" cap="rnd">
            <a:solidFill>
              <a:schemeClr val="bg1">
                <a:lumMod val="8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B2676AE5-79E6-3149-B1F4-15D0851AEAC9}"/>
              </a:ext>
            </a:extLst>
          </p:cNvPr>
          <p:cNvCxnSpPr>
            <a:cxnSpLocks/>
          </p:cNvCxnSpPr>
          <p:nvPr userDrawn="1"/>
        </p:nvCxnSpPr>
        <p:spPr>
          <a:xfrm>
            <a:off x="-11875" y="4149036"/>
            <a:ext cx="6858000" cy="0"/>
          </a:xfrm>
          <a:prstGeom prst="line">
            <a:avLst/>
          </a:prstGeom>
          <a:ln w="31750" cap="rnd">
            <a:solidFill>
              <a:schemeClr val="bg1">
                <a:lumMod val="85000"/>
              </a:schemeClr>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10" name="図プレースホルダー 41">
            <a:extLst>
              <a:ext uri="{FF2B5EF4-FFF2-40B4-BE49-F238E27FC236}">
                <a16:creationId xmlns:a16="http://schemas.microsoft.com/office/drawing/2014/main" id="{91B7AC75-237D-EE4A-B8F5-496509A3BC48}"/>
              </a:ext>
            </a:extLst>
          </p:cNvPr>
          <p:cNvPicPr>
            <a:picLocks noChangeAspect="1"/>
          </p:cNvPicPr>
          <p:nvPr userDrawn="1"/>
        </p:nvPicPr>
        <p:blipFill>
          <a:blip r:embed="rId2" cstate="print">
            <a:extLst>
              <a:ext uri="{28A0092B-C50C-407E-A947-70E740481C1C}">
                <a14:useLocalDpi xmlns:a14="http://schemas.microsoft.com/office/drawing/2010/main"/>
              </a:ext>
            </a:extLst>
          </a:blip>
          <a:srcRect t="2766" b="2766"/>
          <a:stretch>
            <a:fillRect/>
          </a:stretch>
        </p:blipFill>
        <p:spPr>
          <a:xfrm>
            <a:off x="188640" y="1456007"/>
            <a:ext cx="4103687" cy="2584450"/>
          </a:xfrm>
          <a:prstGeom prst="rect">
            <a:avLst/>
          </a:prstGeom>
        </p:spPr>
      </p:pic>
      <p:sp>
        <p:nvSpPr>
          <p:cNvPr id="11" name="コンテンツ プレースホルダー 2">
            <a:extLst>
              <a:ext uri="{FF2B5EF4-FFF2-40B4-BE49-F238E27FC236}">
                <a16:creationId xmlns:a16="http://schemas.microsoft.com/office/drawing/2014/main" id="{58B094D0-D5F1-C444-BDB8-A4FFC9F73CC7}"/>
              </a:ext>
            </a:extLst>
          </p:cNvPr>
          <p:cNvSpPr>
            <a:spLocks noGrp="1"/>
          </p:cNvSpPr>
          <p:nvPr>
            <p:ph sz="quarter" idx="22"/>
          </p:nvPr>
        </p:nvSpPr>
        <p:spPr>
          <a:xfrm>
            <a:off x="189409" y="1456007"/>
            <a:ext cx="4103687" cy="2583300"/>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pic>
        <p:nvPicPr>
          <p:cNvPr id="12" name="図プレースホルダー 41">
            <a:extLst>
              <a:ext uri="{FF2B5EF4-FFF2-40B4-BE49-F238E27FC236}">
                <a16:creationId xmlns:a16="http://schemas.microsoft.com/office/drawing/2014/main" id="{71AF8998-4338-3443-9129-DA6DBC5DA0F3}"/>
              </a:ext>
            </a:extLst>
          </p:cNvPr>
          <p:cNvPicPr>
            <a:picLocks noChangeAspect="1"/>
          </p:cNvPicPr>
          <p:nvPr userDrawn="1"/>
        </p:nvPicPr>
        <p:blipFill>
          <a:blip r:embed="rId2" cstate="print">
            <a:extLst>
              <a:ext uri="{28A0092B-C50C-407E-A947-70E740481C1C}">
                <a14:useLocalDpi xmlns:a14="http://schemas.microsoft.com/office/drawing/2010/main"/>
              </a:ext>
            </a:extLst>
          </a:blip>
          <a:srcRect t="2766" b="2766"/>
          <a:stretch>
            <a:fillRect/>
          </a:stretch>
        </p:blipFill>
        <p:spPr>
          <a:xfrm>
            <a:off x="187871" y="4240036"/>
            <a:ext cx="4103687" cy="2584450"/>
          </a:xfrm>
          <a:prstGeom prst="rect">
            <a:avLst/>
          </a:prstGeom>
        </p:spPr>
      </p:pic>
      <p:sp>
        <p:nvSpPr>
          <p:cNvPr id="13" name="コンテンツ プレースホルダー 2">
            <a:extLst>
              <a:ext uri="{FF2B5EF4-FFF2-40B4-BE49-F238E27FC236}">
                <a16:creationId xmlns:a16="http://schemas.microsoft.com/office/drawing/2014/main" id="{0116B8D4-7923-FE46-A21A-8B517A0F6858}"/>
              </a:ext>
            </a:extLst>
          </p:cNvPr>
          <p:cNvSpPr>
            <a:spLocks noGrp="1"/>
          </p:cNvSpPr>
          <p:nvPr>
            <p:ph sz="quarter" idx="23"/>
          </p:nvPr>
        </p:nvSpPr>
        <p:spPr>
          <a:xfrm>
            <a:off x="188640" y="4240036"/>
            <a:ext cx="4103687" cy="2583300"/>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cxnSp>
        <p:nvCxnSpPr>
          <p:cNvPr id="2" name="直線コネクタ 1">
            <a:extLst>
              <a:ext uri="{FF2B5EF4-FFF2-40B4-BE49-F238E27FC236}">
                <a16:creationId xmlns:a16="http://schemas.microsoft.com/office/drawing/2014/main" id="{B27978F9-3169-4F8A-EA57-D3D3CC7F4B9A}"/>
              </a:ext>
            </a:extLst>
          </p:cNvPr>
          <p:cNvCxnSpPr>
            <a:cxnSpLocks/>
          </p:cNvCxnSpPr>
          <p:nvPr userDrawn="1"/>
        </p:nvCxnSpPr>
        <p:spPr>
          <a:xfrm>
            <a:off x="23812" y="6931124"/>
            <a:ext cx="6858000" cy="0"/>
          </a:xfrm>
          <a:prstGeom prst="line">
            <a:avLst/>
          </a:prstGeom>
          <a:ln w="31750" cap="rnd">
            <a:solidFill>
              <a:schemeClr val="bg1">
                <a:lumMod val="85000"/>
              </a:schemeClr>
            </a:solidFill>
            <a:prstDash val="sysDot"/>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85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ユーザー設定レイアウト">
    <p:spTree>
      <p:nvGrpSpPr>
        <p:cNvPr id="1" name=""/>
        <p:cNvGrpSpPr/>
        <p:nvPr/>
      </p:nvGrpSpPr>
      <p:grpSpPr>
        <a:xfrm>
          <a:off x="0" y="0"/>
          <a:ext cx="0" cy="0"/>
          <a:chOff x="0" y="0"/>
          <a:chExt cx="0" cy="0"/>
        </a:xfrm>
      </p:grpSpPr>
      <p:sp>
        <p:nvSpPr>
          <p:cNvPr id="3" name="テキスト プレースホルダー 15">
            <a:extLst>
              <a:ext uri="{FF2B5EF4-FFF2-40B4-BE49-F238E27FC236}">
                <a16:creationId xmlns:a16="http://schemas.microsoft.com/office/drawing/2014/main" id="{6FA098CF-B0F6-3D44-9E7E-94CD42C6307C}"/>
              </a:ext>
            </a:extLst>
          </p:cNvPr>
          <p:cNvSpPr>
            <a:spLocks noGrp="1"/>
          </p:cNvSpPr>
          <p:nvPr>
            <p:ph type="body" sz="quarter" idx="10" hasCustomPrompt="1"/>
          </p:nvPr>
        </p:nvSpPr>
        <p:spPr>
          <a:xfrm>
            <a:off x="188640" y="688305"/>
            <a:ext cx="6515544" cy="554567"/>
          </a:xfrm>
          <a:prstGeom prst="rect">
            <a:avLst/>
          </a:prstGeom>
        </p:spPr>
        <p:txBody>
          <a:bodyPr vert="horz" anchor="t"/>
          <a:lstStyle>
            <a:lvl1pPr marL="0" marR="0" indent="0" algn="l" defTabSz="633012" rtl="0" eaLnBrk="1" fontAlgn="auto" latinLnBrk="0" hangingPunct="1">
              <a:lnSpc>
                <a:spcPct val="120000"/>
              </a:lnSpc>
              <a:spcBef>
                <a:spcPct val="20000"/>
              </a:spcBef>
              <a:spcAft>
                <a:spcPts val="0"/>
              </a:spcAft>
              <a:buClrTx/>
              <a:buSzTx/>
              <a:buFont typeface="Arial" pitchFamily="34" charset="0"/>
              <a:buNone/>
              <a:tabLst/>
              <a:defRPr sz="1200" b="1" i="0">
                <a:solidFill>
                  <a:schemeClr val="tx1">
                    <a:lumMod val="75000"/>
                    <a:lumOff val="25000"/>
                  </a:schemeClr>
                </a:solidFill>
                <a:latin typeface="Meiryo" panose="020B0604030504040204" pitchFamily="34" charset="-128"/>
                <a:ea typeface="Meiryo" panose="020B0604030504040204" pitchFamily="34" charset="-128"/>
              </a:defRPr>
            </a:lvl1pPr>
            <a:lvl2pPr marL="316506" indent="0">
              <a:buNone/>
              <a:defRPr/>
            </a:lvl2pPr>
          </a:lstStyle>
          <a:p>
            <a:pPr marL="0" marR="0" lvl="0" indent="0" algn="l" defTabSz="633012" rtl="0" eaLnBrk="1" fontAlgn="auto" latinLnBrk="0" hangingPunct="1">
              <a:lnSpc>
                <a:spcPct val="100000"/>
              </a:lnSpc>
              <a:spcBef>
                <a:spcPct val="20000"/>
              </a:spcBef>
              <a:spcAft>
                <a:spcPts val="0"/>
              </a:spcAft>
              <a:buClrTx/>
              <a:buSzTx/>
              <a:buFont typeface="Arial" pitchFamily="34" charset="0"/>
              <a:buNone/>
              <a:tabLst/>
              <a:defRPr/>
            </a:pPr>
            <a:r>
              <a:rPr kumimoji="1" lang="ja-JP" altLang="en-US"/>
              <a:t>マスター テキストの書式設定マスター テキストの書式設定</a:t>
            </a:r>
          </a:p>
          <a:p>
            <a:pPr marL="0" marR="0" lvl="0" indent="0" algn="l" defTabSz="633012" rtl="0" eaLnBrk="1" fontAlgn="auto" latinLnBrk="0" hangingPunct="1">
              <a:lnSpc>
                <a:spcPct val="100000"/>
              </a:lnSpc>
              <a:spcBef>
                <a:spcPct val="20000"/>
              </a:spcBef>
              <a:spcAft>
                <a:spcPts val="0"/>
              </a:spcAft>
              <a:buClrTx/>
              <a:buSzTx/>
              <a:buFont typeface="Arial" pitchFamily="34" charset="0"/>
              <a:buNone/>
              <a:tabLst/>
              <a:defRPr/>
            </a:pPr>
            <a:r>
              <a:rPr kumimoji="1" lang="ja-JP" altLang="en-US"/>
              <a:t>マスター テキストの書式設定</a:t>
            </a:r>
          </a:p>
        </p:txBody>
      </p:sp>
      <p:sp>
        <p:nvSpPr>
          <p:cNvPr id="4" name="タイトル 4">
            <a:extLst>
              <a:ext uri="{FF2B5EF4-FFF2-40B4-BE49-F238E27FC236}">
                <a16:creationId xmlns:a16="http://schemas.microsoft.com/office/drawing/2014/main" id="{7CF2F65A-3A9C-8946-8F32-A4C9AC1770F4}"/>
              </a:ext>
            </a:extLst>
          </p:cNvPr>
          <p:cNvSpPr>
            <a:spLocks noGrp="1"/>
          </p:cNvSpPr>
          <p:nvPr>
            <p:ph type="title"/>
          </p:nvPr>
        </p:nvSpPr>
        <p:spPr>
          <a:xfrm>
            <a:off x="-11875" y="0"/>
            <a:ext cx="5529107" cy="488504"/>
          </a:xfrm>
          <a:prstGeom prst="rect">
            <a:avLst/>
          </a:prstGeom>
        </p:spPr>
        <p:txBody>
          <a:bodyPr vert="horz" anchor="ctr"/>
          <a:lstStyle>
            <a:lvl1pPr algn="l">
              <a:lnSpc>
                <a:spcPct val="100000"/>
              </a:lnSpc>
              <a:defRPr sz="1400" b="0" i="0" spc="0">
                <a:solidFill>
                  <a:schemeClr val="bg1"/>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5" name="テキスト プレースホルダー 28">
            <a:extLst>
              <a:ext uri="{FF2B5EF4-FFF2-40B4-BE49-F238E27FC236}">
                <a16:creationId xmlns:a16="http://schemas.microsoft.com/office/drawing/2014/main" id="{67728DD1-DC55-A449-8B5A-DA414C6EE30C}"/>
              </a:ext>
            </a:extLst>
          </p:cNvPr>
          <p:cNvSpPr>
            <a:spLocks noGrp="1"/>
          </p:cNvSpPr>
          <p:nvPr>
            <p:ph type="body" sz="quarter" idx="19"/>
          </p:nvPr>
        </p:nvSpPr>
        <p:spPr>
          <a:xfrm>
            <a:off x="4437112" y="1456008"/>
            <a:ext cx="2267071" cy="2583300"/>
          </a:xfrm>
          <a:prstGeom prst="rect">
            <a:avLst/>
          </a:prstGeom>
        </p:spPr>
        <p:txBody>
          <a:bodyPr lIns="90000">
            <a:normAutofit/>
          </a:bodyPr>
          <a:lstStyle>
            <a:lvl1pPr marL="0" indent="0">
              <a:lnSpc>
                <a:spcPct val="130000"/>
              </a:lnSpc>
              <a:buNone/>
              <a:defRPr sz="1000" b="0" i="0">
                <a:solidFill>
                  <a:schemeClr val="tx1">
                    <a:lumMod val="75000"/>
                    <a:lumOff val="25000"/>
                  </a:schemeClr>
                </a:solidFill>
                <a:latin typeface="Meiryo" panose="020B0604030504040204" pitchFamily="34" charset="-128"/>
                <a:ea typeface="Meiryo" panose="020B0604030504040204" pitchFamily="34" charset="-128"/>
              </a:defRPr>
            </a:lvl1pPr>
          </a:lstStyle>
          <a:p>
            <a:pPr lvl="0"/>
            <a:r>
              <a:rPr kumimoji="1" lang="ja-JP" altLang="en-US"/>
              <a:t>マスター テキストの書式設定</a:t>
            </a:r>
          </a:p>
        </p:txBody>
      </p:sp>
      <p:cxnSp>
        <p:nvCxnSpPr>
          <p:cNvPr id="8" name="直線コネクタ 7">
            <a:extLst>
              <a:ext uri="{FF2B5EF4-FFF2-40B4-BE49-F238E27FC236}">
                <a16:creationId xmlns:a16="http://schemas.microsoft.com/office/drawing/2014/main" id="{BE96C437-11B6-BF4E-9EF6-F7B8DE4BF49D}"/>
              </a:ext>
            </a:extLst>
          </p:cNvPr>
          <p:cNvCxnSpPr>
            <a:cxnSpLocks/>
          </p:cNvCxnSpPr>
          <p:nvPr userDrawn="1"/>
        </p:nvCxnSpPr>
        <p:spPr>
          <a:xfrm>
            <a:off x="0" y="1352600"/>
            <a:ext cx="6858000" cy="0"/>
          </a:xfrm>
          <a:prstGeom prst="line">
            <a:avLst/>
          </a:prstGeom>
          <a:ln w="31750" cap="rnd">
            <a:solidFill>
              <a:schemeClr val="bg1">
                <a:lumMod val="8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B2676AE5-79E6-3149-B1F4-15D0851AEAC9}"/>
              </a:ext>
            </a:extLst>
          </p:cNvPr>
          <p:cNvCxnSpPr>
            <a:cxnSpLocks/>
          </p:cNvCxnSpPr>
          <p:nvPr userDrawn="1"/>
        </p:nvCxnSpPr>
        <p:spPr>
          <a:xfrm>
            <a:off x="-11875" y="4149036"/>
            <a:ext cx="6858000" cy="0"/>
          </a:xfrm>
          <a:prstGeom prst="line">
            <a:avLst/>
          </a:prstGeom>
          <a:ln w="31750" cap="rnd">
            <a:solidFill>
              <a:schemeClr val="bg1">
                <a:lumMod val="85000"/>
              </a:schemeClr>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10" name="図プレースホルダー 41">
            <a:extLst>
              <a:ext uri="{FF2B5EF4-FFF2-40B4-BE49-F238E27FC236}">
                <a16:creationId xmlns:a16="http://schemas.microsoft.com/office/drawing/2014/main" id="{91B7AC75-237D-EE4A-B8F5-496509A3BC48}"/>
              </a:ext>
            </a:extLst>
          </p:cNvPr>
          <p:cNvPicPr>
            <a:picLocks noChangeAspect="1"/>
          </p:cNvPicPr>
          <p:nvPr userDrawn="1"/>
        </p:nvPicPr>
        <p:blipFill>
          <a:blip r:embed="rId2" cstate="print">
            <a:extLst>
              <a:ext uri="{28A0092B-C50C-407E-A947-70E740481C1C}">
                <a14:useLocalDpi xmlns:a14="http://schemas.microsoft.com/office/drawing/2010/main"/>
              </a:ext>
            </a:extLst>
          </a:blip>
          <a:srcRect t="2766" b="2766"/>
          <a:stretch>
            <a:fillRect/>
          </a:stretch>
        </p:blipFill>
        <p:spPr>
          <a:xfrm>
            <a:off x="188640" y="1456007"/>
            <a:ext cx="4103687" cy="2584450"/>
          </a:xfrm>
          <a:prstGeom prst="rect">
            <a:avLst/>
          </a:prstGeom>
        </p:spPr>
      </p:pic>
      <p:sp>
        <p:nvSpPr>
          <p:cNvPr id="11" name="コンテンツ プレースホルダー 2">
            <a:extLst>
              <a:ext uri="{FF2B5EF4-FFF2-40B4-BE49-F238E27FC236}">
                <a16:creationId xmlns:a16="http://schemas.microsoft.com/office/drawing/2014/main" id="{58B094D0-D5F1-C444-BDB8-A4FFC9F73CC7}"/>
              </a:ext>
            </a:extLst>
          </p:cNvPr>
          <p:cNvSpPr>
            <a:spLocks noGrp="1"/>
          </p:cNvSpPr>
          <p:nvPr>
            <p:ph sz="quarter" idx="22"/>
          </p:nvPr>
        </p:nvSpPr>
        <p:spPr>
          <a:xfrm>
            <a:off x="189409" y="1456007"/>
            <a:ext cx="4103687" cy="2583300"/>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Tree>
    <p:extLst>
      <p:ext uri="{BB962C8B-B14F-4D97-AF65-F5344CB8AC3E}">
        <p14:creationId xmlns:p14="http://schemas.microsoft.com/office/powerpoint/2010/main" val="23059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spTree>
      <p:nvGrpSpPr>
        <p:cNvPr id="1" name=""/>
        <p:cNvGrpSpPr/>
        <p:nvPr/>
      </p:nvGrpSpPr>
      <p:grpSpPr>
        <a:xfrm>
          <a:off x="0" y="0"/>
          <a:ext cx="0" cy="0"/>
          <a:chOff x="0" y="0"/>
          <a:chExt cx="0" cy="0"/>
        </a:xfrm>
      </p:grpSpPr>
      <p:sp>
        <p:nvSpPr>
          <p:cNvPr id="16" name="テキスト プレースホルダー 15">
            <a:extLst>
              <a:ext uri="{FF2B5EF4-FFF2-40B4-BE49-F238E27FC236}">
                <a16:creationId xmlns:a16="http://schemas.microsoft.com/office/drawing/2014/main" id="{AA3E109A-410B-1245-9357-FA6F4F468ADF}"/>
              </a:ext>
            </a:extLst>
          </p:cNvPr>
          <p:cNvSpPr>
            <a:spLocks noGrp="1"/>
          </p:cNvSpPr>
          <p:nvPr>
            <p:ph type="body" sz="quarter" idx="10" hasCustomPrompt="1"/>
          </p:nvPr>
        </p:nvSpPr>
        <p:spPr>
          <a:xfrm>
            <a:off x="188640" y="688305"/>
            <a:ext cx="6515544" cy="554567"/>
          </a:xfrm>
          <a:prstGeom prst="rect">
            <a:avLst/>
          </a:prstGeom>
        </p:spPr>
        <p:txBody>
          <a:bodyPr vert="horz" anchor="t"/>
          <a:lstStyle>
            <a:lvl1pPr marL="0" marR="0" indent="0" algn="l" defTabSz="633012" rtl="0" eaLnBrk="1" fontAlgn="auto" latinLnBrk="0" hangingPunct="1">
              <a:lnSpc>
                <a:spcPct val="120000"/>
              </a:lnSpc>
              <a:spcBef>
                <a:spcPct val="20000"/>
              </a:spcBef>
              <a:spcAft>
                <a:spcPts val="0"/>
              </a:spcAft>
              <a:buClrTx/>
              <a:buSzTx/>
              <a:buFont typeface="Arial" pitchFamily="34" charset="0"/>
              <a:buNone/>
              <a:tabLst/>
              <a:defRPr sz="1200" b="1" i="0">
                <a:solidFill>
                  <a:schemeClr val="tx1">
                    <a:lumMod val="75000"/>
                    <a:lumOff val="25000"/>
                  </a:schemeClr>
                </a:solidFill>
                <a:latin typeface="Meiryo" panose="020B0604030504040204" pitchFamily="34" charset="-128"/>
                <a:ea typeface="Meiryo" panose="020B0604030504040204" pitchFamily="34" charset="-128"/>
              </a:defRPr>
            </a:lvl1pPr>
            <a:lvl2pPr marL="316506" indent="0">
              <a:buNone/>
              <a:defRPr/>
            </a:lvl2pPr>
          </a:lstStyle>
          <a:p>
            <a:pPr marL="0" marR="0" lvl="0" indent="0" algn="l" defTabSz="633012" rtl="0" eaLnBrk="1" fontAlgn="auto" latinLnBrk="0" hangingPunct="1">
              <a:lnSpc>
                <a:spcPct val="100000"/>
              </a:lnSpc>
              <a:spcBef>
                <a:spcPct val="20000"/>
              </a:spcBef>
              <a:spcAft>
                <a:spcPts val="0"/>
              </a:spcAft>
              <a:buClrTx/>
              <a:buSzTx/>
              <a:buFont typeface="Arial" pitchFamily="34" charset="0"/>
              <a:buNone/>
              <a:tabLst/>
              <a:defRPr/>
            </a:pPr>
            <a:r>
              <a:rPr kumimoji="1" lang="ja-JP" altLang="en-US"/>
              <a:t>マスター テキストの書式設定マスター テキストの書式設定</a:t>
            </a:r>
          </a:p>
          <a:p>
            <a:pPr marL="0" marR="0" lvl="0" indent="0" algn="l" defTabSz="633012" rtl="0" eaLnBrk="1" fontAlgn="auto" latinLnBrk="0" hangingPunct="1">
              <a:lnSpc>
                <a:spcPct val="100000"/>
              </a:lnSpc>
              <a:spcBef>
                <a:spcPct val="20000"/>
              </a:spcBef>
              <a:spcAft>
                <a:spcPts val="0"/>
              </a:spcAft>
              <a:buClrTx/>
              <a:buSzTx/>
              <a:buFont typeface="Arial" pitchFamily="34" charset="0"/>
              <a:buNone/>
              <a:tabLst/>
              <a:defRPr/>
            </a:pPr>
            <a:r>
              <a:rPr kumimoji="1" lang="ja-JP" altLang="en-US"/>
              <a:t>マスター テキストの書式設定</a:t>
            </a:r>
          </a:p>
        </p:txBody>
      </p:sp>
      <p:sp>
        <p:nvSpPr>
          <p:cNvPr id="5" name="タイトル 4">
            <a:extLst>
              <a:ext uri="{FF2B5EF4-FFF2-40B4-BE49-F238E27FC236}">
                <a16:creationId xmlns:a16="http://schemas.microsoft.com/office/drawing/2014/main" id="{82FBAF48-52E2-8B41-B2A6-688457C9C6F9}"/>
              </a:ext>
            </a:extLst>
          </p:cNvPr>
          <p:cNvSpPr>
            <a:spLocks noGrp="1"/>
          </p:cNvSpPr>
          <p:nvPr>
            <p:ph type="title"/>
          </p:nvPr>
        </p:nvSpPr>
        <p:spPr>
          <a:xfrm>
            <a:off x="-11875" y="0"/>
            <a:ext cx="5529107" cy="488504"/>
          </a:xfrm>
          <a:prstGeom prst="rect">
            <a:avLst/>
          </a:prstGeom>
        </p:spPr>
        <p:txBody>
          <a:bodyPr vert="horz" anchor="ctr"/>
          <a:lstStyle>
            <a:lvl1pPr algn="l">
              <a:lnSpc>
                <a:spcPct val="100000"/>
              </a:lnSpc>
              <a:defRPr sz="1600" b="0" i="0" spc="0">
                <a:solidFill>
                  <a:schemeClr val="bg1"/>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4" name="テキスト プレースホルダー 28">
            <a:extLst>
              <a:ext uri="{FF2B5EF4-FFF2-40B4-BE49-F238E27FC236}">
                <a16:creationId xmlns:a16="http://schemas.microsoft.com/office/drawing/2014/main" id="{2C49C8E7-3D34-F54F-9DB2-ECBD63F5DF77}"/>
              </a:ext>
            </a:extLst>
          </p:cNvPr>
          <p:cNvSpPr>
            <a:spLocks noGrp="1"/>
          </p:cNvSpPr>
          <p:nvPr>
            <p:ph type="body" sz="quarter" idx="19"/>
          </p:nvPr>
        </p:nvSpPr>
        <p:spPr>
          <a:xfrm>
            <a:off x="4437112" y="1456008"/>
            <a:ext cx="2267071" cy="2583300"/>
          </a:xfrm>
          <a:prstGeom prst="rect">
            <a:avLst/>
          </a:prstGeom>
        </p:spPr>
        <p:txBody>
          <a:bodyPr lIns="90000">
            <a:normAutofit/>
          </a:bodyPr>
          <a:lstStyle>
            <a:lvl1pPr marL="0" indent="0">
              <a:lnSpc>
                <a:spcPts val="1200"/>
              </a:lnSpc>
              <a:buNone/>
              <a:defRPr sz="1000" b="0" i="0">
                <a:solidFill>
                  <a:schemeClr val="tx1">
                    <a:lumMod val="75000"/>
                    <a:lumOff val="25000"/>
                  </a:schemeClr>
                </a:solidFill>
                <a:latin typeface="Meiryo" panose="020B0604030504040204" pitchFamily="34" charset="-128"/>
                <a:ea typeface="Meiryo" panose="020B0604030504040204" pitchFamily="34" charset="-128"/>
              </a:defRPr>
            </a:lvl1pPr>
          </a:lstStyle>
          <a:p>
            <a:pPr lvl="0"/>
            <a:r>
              <a:rPr kumimoji="1" lang="ja-JP" altLang="en-US"/>
              <a:t>マスター テキストの書式設定</a:t>
            </a:r>
          </a:p>
        </p:txBody>
      </p:sp>
      <p:sp>
        <p:nvSpPr>
          <p:cNvPr id="15" name="テキスト プレースホルダー 28">
            <a:extLst>
              <a:ext uri="{FF2B5EF4-FFF2-40B4-BE49-F238E27FC236}">
                <a16:creationId xmlns:a16="http://schemas.microsoft.com/office/drawing/2014/main" id="{AD0F0D38-9BAA-9043-93B0-BCA3A58A54A8}"/>
              </a:ext>
            </a:extLst>
          </p:cNvPr>
          <p:cNvSpPr>
            <a:spLocks noGrp="1"/>
          </p:cNvSpPr>
          <p:nvPr>
            <p:ph type="body" sz="quarter" idx="20"/>
          </p:nvPr>
        </p:nvSpPr>
        <p:spPr>
          <a:xfrm>
            <a:off x="4437112" y="4236221"/>
            <a:ext cx="2267071" cy="2583300"/>
          </a:xfrm>
          <a:prstGeom prst="rect">
            <a:avLst/>
          </a:prstGeom>
        </p:spPr>
        <p:txBody>
          <a:bodyPr lIns="90000">
            <a:normAutofit/>
          </a:bodyPr>
          <a:lstStyle>
            <a:lvl1pPr marL="0" indent="0">
              <a:lnSpc>
                <a:spcPts val="1200"/>
              </a:lnSpc>
              <a:buNone/>
              <a:defRPr sz="1000" b="0" i="0">
                <a:solidFill>
                  <a:schemeClr val="tx1">
                    <a:lumMod val="75000"/>
                    <a:lumOff val="25000"/>
                  </a:schemeClr>
                </a:solidFill>
                <a:latin typeface="Meiryo" panose="020B0604030504040204" pitchFamily="34" charset="-128"/>
                <a:ea typeface="Meiryo" panose="020B0604030504040204" pitchFamily="34" charset="-128"/>
              </a:defRPr>
            </a:lvl1pPr>
          </a:lstStyle>
          <a:p>
            <a:pPr lvl="0"/>
            <a:r>
              <a:rPr kumimoji="1" lang="ja-JP" altLang="en-US"/>
              <a:t>マスター テキストの書式設定</a:t>
            </a:r>
          </a:p>
        </p:txBody>
      </p:sp>
      <p:sp>
        <p:nvSpPr>
          <p:cNvPr id="17" name="テキスト プレースホルダー 28">
            <a:extLst>
              <a:ext uri="{FF2B5EF4-FFF2-40B4-BE49-F238E27FC236}">
                <a16:creationId xmlns:a16="http://schemas.microsoft.com/office/drawing/2014/main" id="{0F45579B-F273-3349-85D8-775CFC302675}"/>
              </a:ext>
            </a:extLst>
          </p:cNvPr>
          <p:cNvSpPr>
            <a:spLocks noGrp="1"/>
          </p:cNvSpPr>
          <p:nvPr>
            <p:ph type="body" sz="quarter" idx="21"/>
          </p:nvPr>
        </p:nvSpPr>
        <p:spPr>
          <a:xfrm>
            <a:off x="4437112" y="7016434"/>
            <a:ext cx="2267071" cy="2583300"/>
          </a:xfrm>
          <a:prstGeom prst="rect">
            <a:avLst/>
          </a:prstGeom>
        </p:spPr>
        <p:txBody>
          <a:bodyPr lIns="90000">
            <a:normAutofit/>
          </a:bodyPr>
          <a:lstStyle>
            <a:lvl1pPr marL="0" indent="0">
              <a:lnSpc>
                <a:spcPts val="1200"/>
              </a:lnSpc>
              <a:buNone/>
              <a:defRPr sz="1000" b="0" i="0">
                <a:solidFill>
                  <a:schemeClr val="tx1">
                    <a:lumMod val="75000"/>
                    <a:lumOff val="25000"/>
                  </a:schemeClr>
                </a:solidFill>
                <a:latin typeface="Meiryo" panose="020B0604030504040204" pitchFamily="34" charset="-128"/>
                <a:ea typeface="Meiryo" panose="020B0604030504040204" pitchFamily="34" charset="-128"/>
              </a:defRPr>
            </a:lvl1pPr>
          </a:lstStyle>
          <a:p>
            <a:pPr lvl="0"/>
            <a:r>
              <a:rPr kumimoji="1" lang="ja-JP" altLang="en-US"/>
              <a:t>マスター テキストの書式設定</a:t>
            </a:r>
          </a:p>
        </p:txBody>
      </p:sp>
      <p:cxnSp>
        <p:nvCxnSpPr>
          <p:cNvPr id="18" name="直線コネクタ 17">
            <a:extLst>
              <a:ext uri="{FF2B5EF4-FFF2-40B4-BE49-F238E27FC236}">
                <a16:creationId xmlns:a16="http://schemas.microsoft.com/office/drawing/2014/main" id="{AEE5CC1B-C093-054E-A2FF-C57A59A9C6E2}"/>
              </a:ext>
            </a:extLst>
          </p:cNvPr>
          <p:cNvCxnSpPr>
            <a:cxnSpLocks/>
          </p:cNvCxnSpPr>
          <p:nvPr userDrawn="1"/>
        </p:nvCxnSpPr>
        <p:spPr>
          <a:xfrm>
            <a:off x="0" y="1352600"/>
            <a:ext cx="6858000" cy="0"/>
          </a:xfrm>
          <a:prstGeom prst="line">
            <a:avLst/>
          </a:prstGeom>
          <a:ln w="31750" cap="rnd">
            <a:solidFill>
              <a:schemeClr val="bg1">
                <a:lumMod val="8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0AB64A86-85CF-8A4C-96F1-604969223EAF}"/>
              </a:ext>
            </a:extLst>
          </p:cNvPr>
          <p:cNvCxnSpPr>
            <a:cxnSpLocks/>
          </p:cNvCxnSpPr>
          <p:nvPr userDrawn="1"/>
        </p:nvCxnSpPr>
        <p:spPr>
          <a:xfrm>
            <a:off x="-11875" y="4149036"/>
            <a:ext cx="6858000" cy="0"/>
          </a:xfrm>
          <a:prstGeom prst="line">
            <a:avLst/>
          </a:prstGeom>
          <a:ln w="31750" cap="rnd">
            <a:solidFill>
              <a:schemeClr val="bg1">
                <a:lumMod val="8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2921734E-3195-7349-BFFA-19EC259BF7F6}"/>
              </a:ext>
            </a:extLst>
          </p:cNvPr>
          <p:cNvCxnSpPr>
            <a:cxnSpLocks/>
          </p:cNvCxnSpPr>
          <p:nvPr userDrawn="1"/>
        </p:nvCxnSpPr>
        <p:spPr>
          <a:xfrm>
            <a:off x="18393" y="6920455"/>
            <a:ext cx="6858000" cy="0"/>
          </a:xfrm>
          <a:prstGeom prst="line">
            <a:avLst/>
          </a:prstGeom>
          <a:ln w="31750" cap="rnd">
            <a:solidFill>
              <a:schemeClr val="bg1">
                <a:lumMod val="8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96A2863E-FDAC-D342-B0CC-1E06DCB219D5}"/>
              </a:ext>
            </a:extLst>
          </p:cNvPr>
          <p:cNvSpPr>
            <a:spLocks noGrp="1"/>
          </p:cNvSpPr>
          <p:nvPr>
            <p:ph sz="quarter" idx="22"/>
          </p:nvPr>
        </p:nvSpPr>
        <p:spPr>
          <a:xfrm>
            <a:off x="188640" y="1439785"/>
            <a:ext cx="4103687" cy="25923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19" name="コンテンツ プレースホルダー 2">
            <a:extLst>
              <a:ext uri="{FF2B5EF4-FFF2-40B4-BE49-F238E27FC236}">
                <a16:creationId xmlns:a16="http://schemas.microsoft.com/office/drawing/2014/main" id="{2AD5E835-FA4E-0448-AC3B-79AB27C25A3A}"/>
              </a:ext>
            </a:extLst>
          </p:cNvPr>
          <p:cNvSpPr>
            <a:spLocks noGrp="1"/>
          </p:cNvSpPr>
          <p:nvPr>
            <p:ph sz="quarter" idx="23"/>
          </p:nvPr>
        </p:nvSpPr>
        <p:spPr>
          <a:xfrm>
            <a:off x="188640" y="4231677"/>
            <a:ext cx="4103687" cy="25923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20" name="コンテンツ プレースホルダー 2">
            <a:extLst>
              <a:ext uri="{FF2B5EF4-FFF2-40B4-BE49-F238E27FC236}">
                <a16:creationId xmlns:a16="http://schemas.microsoft.com/office/drawing/2014/main" id="{5587BD23-C850-8B47-B509-255D57EC4B99}"/>
              </a:ext>
            </a:extLst>
          </p:cNvPr>
          <p:cNvSpPr>
            <a:spLocks noGrp="1"/>
          </p:cNvSpPr>
          <p:nvPr>
            <p:ph sz="quarter" idx="24"/>
          </p:nvPr>
        </p:nvSpPr>
        <p:spPr>
          <a:xfrm>
            <a:off x="186670" y="7016434"/>
            <a:ext cx="4103687" cy="25923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Tree>
    <p:extLst>
      <p:ext uri="{BB962C8B-B14F-4D97-AF65-F5344CB8AC3E}">
        <p14:creationId xmlns:p14="http://schemas.microsoft.com/office/powerpoint/2010/main" val="237033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4"/>
            <a:ext cx="5829300" cy="2123369"/>
          </a:xfrm>
          <a:prstGeom prst="rect">
            <a:avLst/>
          </a:prstGeom>
        </p:spPr>
        <p:txBody>
          <a:bodyPr/>
          <a:lstStyle>
            <a:lvl1pPr>
              <a:defRPr b="0" i="0">
                <a:latin typeface="Meiryo" panose="020B0604030504040204" pitchFamily="34" charset="-128"/>
                <a:ea typeface="Meiryo" panose="020B0604030504040204" pitchFamily="34" charset="-128"/>
              </a:defRPr>
            </a:lvl1pPr>
          </a:lstStyle>
          <a:p>
            <a:r>
              <a:rPr kumimoji="1" lang="ja-JP" altLang="en-US"/>
              <a:t>マスタ タイトルの書式設定</a:t>
            </a:r>
          </a:p>
        </p:txBody>
      </p:sp>
      <p:sp>
        <p:nvSpPr>
          <p:cNvPr id="3" name="サブタイトル 2"/>
          <p:cNvSpPr>
            <a:spLocks noGrp="1"/>
          </p:cNvSpPr>
          <p:nvPr>
            <p:ph type="subTitle" idx="1"/>
          </p:nvPr>
        </p:nvSpPr>
        <p:spPr>
          <a:xfrm>
            <a:off x="1028700" y="5613400"/>
            <a:ext cx="4800600" cy="2531533"/>
          </a:xfrm>
          <a:prstGeom prst="rect">
            <a:avLst/>
          </a:prstGeom>
        </p:spPr>
        <p:txBody>
          <a:bodyPr/>
          <a:lstStyle>
            <a:lvl1pPr marL="0" indent="0" algn="ctr">
              <a:buNone/>
              <a:defRPr b="0" i="0">
                <a:solidFill>
                  <a:schemeClr val="tx1">
                    <a:tint val="75000"/>
                  </a:schemeClr>
                </a:solidFill>
                <a:latin typeface="Meiryo" panose="020B0604030504040204" pitchFamily="34" charset="-128"/>
                <a:ea typeface="Meiryo" panose="020B0604030504040204" pitchFamily="34" charset="-128"/>
              </a:defRPr>
            </a:lvl1pPr>
            <a:lvl2pPr marL="316506" indent="0" algn="ctr">
              <a:buNone/>
              <a:defRPr>
                <a:solidFill>
                  <a:schemeClr val="tx1">
                    <a:tint val="75000"/>
                  </a:schemeClr>
                </a:solidFill>
              </a:defRPr>
            </a:lvl2pPr>
            <a:lvl3pPr marL="633012" indent="0" algn="ctr">
              <a:buNone/>
              <a:defRPr>
                <a:solidFill>
                  <a:schemeClr val="tx1">
                    <a:tint val="75000"/>
                  </a:schemeClr>
                </a:solidFill>
              </a:defRPr>
            </a:lvl3pPr>
            <a:lvl4pPr marL="949519" indent="0" algn="ctr">
              <a:buNone/>
              <a:defRPr>
                <a:solidFill>
                  <a:schemeClr val="tx1">
                    <a:tint val="75000"/>
                  </a:schemeClr>
                </a:solidFill>
              </a:defRPr>
            </a:lvl4pPr>
            <a:lvl5pPr marL="1266026" indent="0" algn="ctr">
              <a:buNone/>
              <a:defRPr>
                <a:solidFill>
                  <a:schemeClr val="tx1">
                    <a:tint val="75000"/>
                  </a:schemeClr>
                </a:solidFill>
              </a:defRPr>
            </a:lvl5pPr>
            <a:lvl6pPr marL="1582531" indent="0" algn="ctr">
              <a:buNone/>
              <a:defRPr>
                <a:solidFill>
                  <a:schemeClr val="tx1">
                    <a:tint val="75000"/>
                  </a:schemeClr>
                </a:solidFill>
              </a:defRPr>
            </a:lvl6pPr>
            <a:lvl7pPr marL="1899038" indent="0" algn="ctr">
              <a:buNone/>
              <a:defRPr>
                <a:solidFill>
                  <a:schemeClr val="tx1">
                    <a:tint val="75000"/>
                  </a:schemeClr>
                </a:solidFill>
              </a:defRPr>
            </a:lvl7pPr>
            <a:lvl8pPr marL="2215544" indent="0" algn="ctr">
              <a:buNone/>
              <a:defRPr>
                <a:solidFill>
                  <a:schemeClr val="tx1">
                    <a:tint val="75000"/>
                  </a:schemeClr>
                </a:solidFill>
              </a:defRPr>
            </a:lvl8pPr>
            <a:lvl9pPr marL="2532051"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a:xfrm>
            <a:off x="342900" y="9181398"/>
            <a:ext cx="1600200" cy="527403"/>
          </a:xfrm>
          <a:prstGeom prst="rect">
            <a:avLst/>
          </a:prstGeom>
        </p:spPr>
        <p:txBody>
          <a:bodyPr/>
          <a:lstStyle>
            <a:lvl1pPr>
              <a:defRPr b="0" i="0">
                <a:latin typeface="Meiryo" panose="020B0604030504040204" pitchFamily="34" charset="-128"/>
                <a:ea typeface="Meiryo" panose="020B0604030504040204" pitchFamily="34" charset="-128"/>
              </a:defRPr>
            </a:lvl1pPr>
          </a:lstStyle>
          <a:p>
            <a:fld id="{2E15D7EF-EBF7-4F3E-A072-6EF6F12DCF02}" type="datetime1">
              <a:rPr lang="ja-JP" altLang="en-US" smtClean="0"/>
              <a:pPr/>
              <a:t>2024/4/22</a:t>
            </a:fld>
            <a:endParaRPr lang="ja-JP" altLang="en-US"/>
          </a:p>
        </p:txBody>
      </p:sp>
      <p:sp>
        <p:nvSpPr>
          <p:cNvPr id="5" name="フッター プレースホルダ 4"/>
          <p:cNvSpPr>
            <a:spLocks noGrp="1"/>
          </p:cNvSpPr>
          <p:nvPr>
            <p:ph type="ftr" sz="quarter" idx="11"/>
          </p:nvPr>
        </p:nvSpPr>
        <p:spPr>
          <a:xfrm>
            <a:off x="2343150" y="9181398"/>
            <a:ext cx="2171700" cy="527403"/>
          </a:xfrm>
          <a:prstGeom prst="rect">
            <a:avLst/>
          </a:prstGeom>
        </p:spPr>
        <p:txBody>
          <a:bodyPr/>
          <a:lstStyle>
            <a:lvl1pPr>
              <a:defRPr b="0" i="0">
                <a:latin typeface="Meiryo" panose="020B0604030504040204" pitchFamily="34" charset="-128"/>
                <a:ea typeface="Meiryo" panose="020B0604030504040204" pitchFamily="34" charset="-128"/>
              </a:defRPr>
            </a:lvl1pPr>
          </a:lstStyle>
          <a:p>
            <a:endParaRPr lang="ja-JP" altLang="en-US"/>
          </a:p>
        </p:txBody>
      </p:sp>
      <p:sp>
        <p:nvSpPr>
          <p:cNvPr id="6" name="スライド番号プレースホルダ 5"/>
          <p:cNvSpPr>
            <a:spLocks noGrp="1"/>
          </p:cNvSpPr>
          <p:nvPr>
            <p:ph type="sldNum" sz="quarter" idx="12"/>
          </p:nvPr>
        </p:nvSpPr>
        <p:spPr>
          <a:xfrm>
            <a:off x="4914900" y="9181398"/>
            <a:ext cx="1600200" cy="527403"/>
          </a:xfrm>
          <a:prstGeom prst="rect">
            <a:avLst/>
          </a:prstGeom>
        </p:spPr>
        <p:txBody>
          <a:bodyPr/>
          <a:lstStyle>
            <a:lvl1pPr>
              <a:defRPr b="0" i="0">
                <a:latin typeface="Meiryo" panose="020B0604030504040204" pitchFamily="34" charset="-128"/>
                <a:ea typeface="Meiryo" panose="020B0604030504040204" pitchFamily="34" charset="-128"/>
              </a:defRPr>
            </a:lvl1pPr>
          </a:lstStyle>
          <a:p>
            <a:fld id="{2523E08C-3EB2-40E2-AB4C-07938D5BBEF7}" type="slidenum">
              <a:rPr lang="ja-JP" altLang="en-US" smtClean="0"/>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sp>
        <p:nvSpPr>
          <p:cNvPr id="4" name="タイトル 4">
            <a:extLst>
              <a:ext uri="{FF2B5EF4-FFF2-40B4-BE49-F238E27FC236}">
                <a16:creationId xmlns:a16="http://schemas.microsoft.com/office/drawing/2014/main" id="{2E98BEEA-557C-2447-8E78-457456A73902}"/>
              </a:ext>
            </a:extLst>
          </p:cNvPr>
          <p:cNvSpPr>
            <a:spLocks noGrp="1"/>
          </p:cNvSpPr>
          <p:nvPr>
            <p:ph type="title"/>
          </p:nvPr>
        </p:nvSpPr>
        <p:spPr>
          <a:xfrm>
            <a:off x="-11875" y="0"/>
            <a:ext cx="5529107" cy="488504"/>
          </a:xfrm>
          <a:prstGeom prst="rect">
            <a:avLst/>
          </a:prstGeom>
        </p:spPr>
        <p:txBody>
          <a:bodyPr vert="horz" anchor="ctr"/>
          <a:lstStyle>
            <a:lvl1pPr algn="l">
              <a:lnSpc>
                <a:spcPct val="100000"/>
              </a:lnSpc>
              <a:defRPr sz="1600" b="0" i="0" spc="0">
                <a:solidFill>
                  <a:schemeClr val="bg1"/>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5" name="テキスト プレースホルダー 1">
            <a:extLst>
              <a:ext uri="{FF2B5EF4-FFF2-40B4-BE49-F238E27FC236}">
                <a16:creationId xmlns:a16="http://schemas.microsoft.com/office/drawing/2014/main" id="{6666A792-DD82-B741-A351-797EE80210FA}"/>
              </a:ext>
            </a:extLst>
          </p:cNvPr>
          <p:cNvSpPr>
            <a:spLocks noGrp="1"/>
          </p:cNvSpPr>
          <p:nvPr>
            <p:ph type="body" sz="quarter" idx="10" hasCustomPrompt="1"/>
          </p:nvPr>
        </p:nvSpPr>
        <p:spPr>
          <a:xfrm>
            <a:off x="260648" y="632520"/>
            <a:ext cx="6336704" cy="8856983"/>
          </a:xfrm>
          <a:prstGeom prst="rect">
            <a:avLst/>
          </a:prstGeom>
        </p:spPr>
        <p:txBody>
          <a:bodyPr/>
          <a:lstStyle>
            <a:lvl1pPr marL="0" indent="0">
              <a:buNone/>
              <a:defRPr sz="1400" b="0"/>
            </a:lvl1pPr>
          </a:lstStyle>
          <a:p>
            <a:pPr>
              <a:lnSpc>
                <a:spcPct val="200000"/>
              </a:lnSpc>
            </a:pPr>
            <a:r>
              <a:rPr lang="ja-JP" altLang="en-US" b="1">
                <a:latin typeface="Meiryo" panose="020B0604030504040204" pitchFamily="34" charset="-128"/>
                <a:ea typeface="Meiryo" panose="020B0604030504040204" pitchFamily="34" charset="-128"/>
              </a:rPr>
              <a:t>テキスト</a:t>
            </a:r>
            <a:endParaRPr lang="en-US" altLang="ja-JP"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25701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631EAE-20D8-D84A-AC5E-DEFF1C9B79A2}"/>
              </a:ext>
            </a:extLst>
          </p:cNvPr>
          <p:cNvSpPr>
            <a:spLocks noGrp="1"/>
          </p:cNvSpPr>
          <p:nvPr>
            <p:ph type="title"/>
          </p:nvPr>
        </p:nvSpPr>
        <p:spPr>
          <a:xfrm>
            <a:off x="39085" y="168470"/>
            <a:ext cx="6480720" cy="615697"/>
          </a:xfrm>
          <a:prstGeom prst="rect">
            <a:avLst/>
          </a:prstGeom>
        </p:spPr>
        <p:txBody>
          <a:bodyPr/>
          <a:lstStyle>
            <a:lvl1pPr algn="l">
              <a:defRPr sz="1385" b="1">
                <a:solidFill>
                  <a:schemeClr val="tx1">
                    <a:lumMod val="75000"/>
                    <a:lumOff val="25000"/>
                  </a:schemeClr>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16" name="テキスト プレースホルダー 15">
            <a:extLst>
              <a:ext uri="{FF2B5EF4-FFF2-40B4-BE49-F238E27FC236}">
                <a16:creationId xmlns:a16="http://schemas.microsoft.com/office/drawing/2014/main" id="{AA3E109A-410B-1245-9357-FA6F4F468ADF}"/>
              </a:ext>
            </a:extLst>
          </p:cNvPr>
          <p:cNvSpPr>
            <a:spLocks noGrp="1"/>
          </p:cNvSpPr>
          <p:nvPr>
            <p:ph type="body" sz="quarter" idx="10"/>
          </p:nvPr>
        </p:nvSpPr>
        <p:spPr>
          <a:xfrm>
            <a:off x="39086" y="961005"/>
            <a:ext cx="6630275" cy="1079672"/>
          </a:xfrm>
          <a:prstGeom prst="rect">
            <a:avLst/>
          </a:prstGeom>
        </p:spPr>
        <p:txBody>
          <a:bodyPr/>
          <a:lstStyle>
            <a:lvl1pPr marL="0" indent="0">
              <a:lnSpc>
                <a:spcPct val="150000"/>
              </a:lnSpc>
              <a:buNone/>
              <a:defRPr sz="969">
                <a:solidFill>
                  <a:schemeClr val="tx1">
                    <a:lumMod val="75000"/>
                    <a:lumOff val="25000"/>
                  </a:schemeClr>
                </a:solidFill>
                <a:latin typeface="Yu Gothic" panose="020B0400000000000000" pitchFamily="34" charset="-128"/>
                <a:ea typeface="Yu Gothic" panose="020B0400000000000000" pitchFamily="34" charset="-128"/>
              </a:defRPr>
            </a:lvl1pPr>
            <a:lvl2pPr marL="316506" indent="0">
              <a:buNone/>
              <a:defRPr/>
            </a:lvl2pPr>
          </a:lstStyle>
          <a:p>
            <a:pPr lvl="0"/>
            <a:r>
              <a:rPr kumimoji="1" lang="ja-JP" altLang="en-US"/>
              <a:t>マスター テキストの書式設定</a:t>
            </a:r>
          </a:p>
        </p:txBody>
      </p:sp>
      <p:sp>
        <p:nvSpPr>
          <p:cNvPr id="17" name="テキスト プレースホルダー 15">
            <a:extLst>
              <a:ext uri="{FF2B5EF4-FFF2-40B4-BE49-F238E27FC236}">
                <a16:creationId xmlns:a16="http://schemas.microsoft.com/office/drawing/2014/main" id="{CBAEABED-D2A2-A343-B611-77C25383C7F1}"/>
              </a:ext>
            </a:extLst>
          </p:cNvPr>
          <p:cNvSpPr>
            <a:spLocks noGrp="1"/>
          </p:cNvSpPr>
          <p:nvPr>
            <p:ph type="body" sz="quarter" idx="11"/>
          </p:nvPr>
        </p:nvSpPr>
        <p:spPr>
          <a:xfrm>
            <a:off x="39086" y="2489389"/>
            <a:ext cx="6630275" cy="538815"/>
          </a:xfrm>
          <a:prstGeom prst="rect">
            <a:avLst/>
          </a:prstGeom>
        </p:spPr>
        <p:txBody>
          <a:bodyPr/>
          <a:lstStyle>
            <a:lvl1pPr marL="0" indent="0">
              <a:buNone/>
              <a:defRPr sz="1246" b="1">
                <a:solidFill>
                  <a:schemeClr val="tx1">
                    <a:lumMod val="75000"/>
                    <a:lumOff val="25000"/>
                  </a:schemeClr>
                </a:solidFill>
                <a:latin typeface="Yu Gothic" panose="020B0400000000000000" pitchFamily="34" charset="-128"/>
                <a:ea typeface="Yu Gothic" panose="020B0400000000000000" pitchFamily="34" charset="-128"/>
              </a:defRPr>
            </a:lvl1pPr>
            <a:lvl2pPr marL="316506" indent="0">
              <a:buNone/>
              <a:defRPr/>
            </a:lvl2pPr>
          </a:lstStyle>
          <a:p>
            <a:pPr lvl="0"/>
            <a:r>
              <a:rPr kumimoji="1" lang="ja-JP" altLang="en-US"/>
              <a:t>マスター テキストの書式設定</a:t>
            </a:r>
          </a:p>
        </p:txBody>
      </p:sp>
      <p:sp>
        <p:nvSpPr>
          <p:cNvPr id="18" name="テキスト プレースホルダー 15">
            <a:extLst>
              <a:ext uri="{FF2B5EF4-FFF2-40B4-BE49-F238E27FC236}">
                <a16:creationId xmlns:a16="http://schemas.microsoft.com/office/drawing/2014/main" id="{D4038FAA-EFA8-B34F-8DB0-89BB530C12FE}"/>
              </a:ext>
            </a:extLst>
          </p:cNvPr>
          <p:cNvSpPr>
            <a:spLocks noGrp="1"/>
          </p:cNvSpPr>
          <p:nvPr>
            <p:ph type="body" sz="quarter" idx="12"/>
          </p:nvPr>
        </p:nvSpPr>
        <p:spPr>
          <a:xfrm>
            <a:off x="39086" y="3080794"/>
            <a:ext cx="6630275" cy="1187869"/>
          </a:xfrm>
          <a:prstGeom prst="rect">
            <a:avLst/>
          </a:prstGeom>
        </p:spPr>
        <p:txBody>
          <a:bodyPr/>
          <a:lstStyle>
            <a:lvl1pPr marL="0" indent="0">
              <a:lnSpc>
                <a:spcPct val="150000"/>
              </a:lnSpc>
              <a:buNone/>
              <a:defRPr sz="831" b="0">
                <a:solidFill>
                  <a:schemeClr val="tx1">
                    <a:lumMod val="75000"/>
                    <a:lumOff val="25000"/>
                  </a:schemeClr>
                </a:solidFill>
                <a:latin typeface="Yu Gothic" panose="020B0400000000000000" pitchFamily="34" charset="-128"/>
                <a:ea typeface="Yu Gothic" panose="020B0400000000000000" pitchFamily="34" charset="-128"/>
              </a:defRPr>
            </a:lvl1pPr>
            <a:lvl2pPr marL="316506" indent="0">
              <a:buNone/>
              <a:defRPr/>
            </a:lvl2pPr>
          </a:lstStyle>
          <a:p>
            <a:pPr lvl="0"/>
            <a:r>
              <a:rPr kumimoji="1" lang="ja-JP" altLang="en-US"/>
              <a:t>マスター テキストの書式設定</a:t>
            </a:r>
            <a:endParaRPr kumimoji="1" lang="en-US" altLang="ja-JP" dirty="0"/>
          </a:p>
          <a:p>
            <a:pPr lvl="0"/>
            <a:endParaRPr kumimoji="1" lang="en-US" altLang="ja-JP" dirty="0"/>
          </a:p>
          <a:p>
            <a:pPr lvl="0"/>
            <a:endParaRPr kumimoji="1" lang="ja-JP" altLang="en-US"/>
          </a:p>
        </p:txBody>
      </p:sp>
    </p:spTree>
    <p:extLst>
      <p:ext uri="{BB962C8B-B14F-4D97-AF65-F5344CB8AC3E}">
        <p14:creationId xmlns:p14="http://schemas.microsoft.com/office/powerpoint/2010/main" val="1794669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正方形/長方形 13"/>
          <p:cNvSpPr/>
          <p:nvPr userDrawn="1"/>
        </p:nvSpPr>
        <p:spPr>
          <a:xfrm>
            <a:off x="116632" y="9616267"/>
            <a:ext cx="3429000" cy="192360"/>
          </a:xfrm>
          <a:prstGeom prst="rect">
            <a:avLst/>
          </a:prstGeom>
        </p:spPr>
        <p:txBody>
          <a:bodyPr>
            <a:spAutoFit/>
          </a:bodyPr>
          <a:lstStyle/>
          <a:p>
            <a:r>
              <a:rPr lang="en-US" altLang="ja-JP" sz="650" dirty="0">
                <a:solidFill>
                  <a:schemeClr val="bg1">
                    <a:lumMod val="50000"/>
                  </a:schemeClr>
                </a:solidFill>
              </a:rPr>
              <a:t>Copyright © IEYASU. All Rights Reserved.</a:t>
            </a:r>
          </a:p>
        </p:txBody>
      </p:sp>
      <p:sp>
        <p:nvSpPr>
          <p:cNvPr id="6" name="スライド番号プレースホルダ 5">
            <a:extLst>
              <a:ext uri="{FF2B5EF4-FFF2-40B4-BE49-F238E27FC236}">
                <a16:creationId xmlns:a16="http://schemas.microsoft.com/office/drawing/2014/main" id="{BBAB9CE5-9D9F-D441-80A3-4BAC3A641C9B}"/>
              </a:ext>
            </a:extLst>
          </p:cNvPr>
          <p:cNvSpPr txBox="1">
            <a:spLocks/>
          </p:cNvSpPr>
          <p:nvPr userDrawn="1"/>
        </p:nvSpPr>
        <p:spPr>
          <a:xfrm>
            <a:off x="6519806" y="9705528"/>
            <a:ext cx="338195" cy="272480"/>
          </a:xfrm>
          <a:prstGeom prst="rect">
            <a:avLst/>
          </a:prstGeom>
        </p:spPr>
        <p:txBody>
          <a:bodyPr lIns="62308" tIns="0" rIns="62308" bIns="0"/>
          <a:lstStyle/>
          <a:p>
            <a:pPr marL="0" marR="0" lvl="0" indent="0" algn="r" defTabSz="633012" rtl="0" eaLnBrk="1" fontAlgn="auto" latinLnBrk="0" hangingPunct="1">
              <a:lnSpc>
                <a:spcPct val="100000"/>
              </a:lnSpc>
              <a:spcBef>
                <a:spcPts val="0"/>
              </a:spcBef>
              <a:spcAft>
                <a:spcPts val="0"/>
              </a:spcAft>
              <a:buClrTx/>
              <a:buSzTx/>
              <a:buFontTx/>
              <a:buNone/>
              <a:tabLst/>
              <a:defRPr/>
            </a:pPr>
            <a:fld id="{2523E08C-3EB2-40E2-AB4C-07938D5BBEF7}" type="slidenum">
              <a:rPr kumimoji="1" lang="ja-JP" altLang="en-US" sz="623" b="0" i="0" u="none" strike="noStrike" kern="1200" cap="none" spc="0" normalizeH="0" baseline="0" noProof="0" smtClean="0">
                <a:ln>
                  <a:noFill/>
                </a:ln>
                <a:solidFill>
                  <a:schemeClr val="tx1"/>
                </a:solidFill>
                <a:effectLst/>
                <a:uLnTx/>
                <a:uFillTx/>
                <a:latin typeface="+mn-lt"/>
                <a:ea typeface="+mn-ea"/>
                <a:cs typeface="+mn-cs"/>
              </a:rPr>
              <a:pPr marL="0" marR="0" lvl="0" indent="0" algn="r" defTabSz="633012" rtl="0" eaLnBrk="1" fontAlgn="auto" latinLnBrk="0" hangingPunct="1">
                <a:lnSpc>
                  <a:spcPct val="100000"/>
                </a:lnSpc>
                <a:spcBef>
                  <a:spcPts val="0"/>
                </a:spcBef>
                <a:spcAft>
                  <a:spcPts val="0"/>
                </a:spcAft>
                <a:buClrTx/>
                <a:buSzTx/>
                <a:buFontTx/>
                <a:buNone/>
                <a:tabLst/>
                <a:defRPr/>
              </a:pPr>
              <a:t>‹#›</a:t>
            </a:fld>
            <a:endParaRPr kumimoji="1" lang="ja-JP" altLang="en-US" sz="554" b="0" i="0" u="none" strike="noStrike" kern="1200" cap="none" spc="0" normalizeH="0" baseline="0" noProof="0" dirty="0">
              <a:ln>
                <a:noFill/>
              </a:ln>
              <a:solidFill>
                <a:schemeClr val="tx1"/>
              </a:solidFill>
              <a:effectLst/>
              <a:uLnTx/>
              <a:uFillTx/>
              <a:latin typeface="+mn-lt"/>
              <a:ea typeface="+mn-ea"/>
              <a:cs typeface="+mn-cs"/>
            </a:endParaRPr>
          </a:p>
        </p:txBody>
      </p:sp>
      <p:sp>
        <p:nvSpPr>
          <p:cNvPr id="7" name="正方形/長方形 6">
            <a:extLst>
              <a:ext uri="{FF2B5EF4-FFF2-40B4-BE49-F238E27FC236}">
                <a16:creationId xmlns:a16="http://schemas.microsoft.com/office/drawing/2014/main" id="{9886B190-C12E-3F4E-8482-F739A6847756}"/>
              </a:ext>
            </a:extLst>
          </p:cNvPr>
          <p:cNvSpPr/>
          <p:nvPr userDrawn="1"/>
        </p:nvSpPr>
        <p:spPr>
          <a:xfrm>
            <a:off x="116632" y="9616267"/>
            <a:ext cx="3429000" cy="192360"/>
          </a:xfrm>
          <a:prstGeom prst="rect">
            <a:avLst/>
          </a:prstGeom>
        </p:spPr>
        <p:txBody>
          <a:bodyPr>
            <a:spAutoFit/>
          </a:bodyPr>
          <a:lstStyle/>
          <a:p>
            <a:r>
              <a:rPr lang="en-US" altLang="ja-JP" sz="650" dirty="0">
                <a:solidFill>
                  <a:schemeClr val="bg1">
                    <a:lumMod val="50000"/>
                  </a:schemeClr>
                </a:solidFill>
              </a:rPr>
              <a:t>Copyright © IEYASU. All Rights Reserved.</a:t>
            </a:r>
          </a:p>
        </p:txBody>
      </p:sp>
      <p:sp>
        <p:nvSpPr>
          <p:cNvPr id="8" name="正方形/長方形 7">
            <a:extLst>
              <a:ext uri="{FF2B5EF4-FFF2-40B4-BE49-F238E27FC236}">
                <a16:creationId xmlns:a16="http://schemas.microsoft.com/office/drawing/2014/main" id="{620D64DF-10AA-DB41-9FBC-166BAC68A4A4}"/>
              </a:ext>
            </a:extLst>
          </p:cNvPr>
          <p:cNvSpPr/>
          <p:nvPr userDrawn="1"/>
        </p:nvSpPr>
        <p:spPr>
          <a:xfrm>
            <a:off x="0" y="-16329"/>
            <a:ext cx="6858000" cy="504833"/>
          </a:xfrm>
          <a:prstGeom prst="rect">
            <a:avLst/>
          </a:prstGeom>
          <a:solidFill>
            <a:srgbClr val="1B5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 bg1="lt1" tx1="dk1" bg2="lt2" tx2="dk2" accent1="accent1" accent2="accent2" accent3="accent3" accent4="accent4" accent5="accent5" accent6="accent6" hlink="hlink" folHlink="folHlink"/>
  <p:sldLayoutIdLst>
    <p:sldLayoutId id="2147483652" r:id="rId1"/>
    <p:sldLayoutId id="2147483656" r:id="rId2"/>
    <p:sldLayoutId id="2147483674" r:id="rId3"/>
    <p:sldLayoutId id="2147483676" r:id="rId4"/>
    <p:sldLayoutId id="2147483677" r:id="rId5"/>
    <p:sldLayoutId id="2147483673" r:id="rId6"/>
    <p:sldLayoutId id="2147483649" r:id="rId7"/>
    <p:sldLayoutId id="2147483672" r:id="rId8"/>
    <p:sldLayoutId id="2147483650" r:id="rId9"/>
    <p:sldLayoutId id="2147483675" r:id="rId10"/>
  </p:sldLayoutIdLst>
  <p:hf hdr="0" ftr="0" dt="0"/>
  <p:txStyles>
    <p:titleStyle>
      <a:lvl1pPr algn="ctr" defTabSz="633012" rtl="0" eaLnBrk="1" latinLnBrk="0" hangingPunct="1">
        <a:spcBef>
          <a:spcPct val="0"/>
        </a:spcBef>
        <a:buNone/>
        <a:defRPr kumimoji="1" sz="3046" kern="1200">
          <a:solidFill>
            <a:schemeClr val="tx1"/>
          </a:solidFill>
          <a:latin typeface="+mj-lt"/>
          <a:ea typeface="+mj-ea"/>
          <a:cs typeface="+mj-cs"/>
        </a:defRPr>
      </a:lvl1pPr>
    </p:titleStyle>
    <p:bodyStyle>
      <a:lvl1pPr marL="237380" indent="-237380" algn="l" defTabSz="633012" rtl="0" eaLnBrk="1" latinLnBrk="0" hangingPunct="1">
        <a:spcBef>
          <a:spcPct val="20000"/>
        </a:spcBef>
        <a:buFont typeface="Arial" pitchFamily="34" charset="0"/>
        <a:buChar char="•"/>
        <a:defRPr kumimoji="1" sz="2215" kern="1200">
          <a:solidFill>
            <a:schemeClr val="tx1"/>
          </a:solidFill>
          <a:latin typeface="+mn-lt"/>
          <a:ea typeface="+mn-ea"/>
          <a:cs typeface="+mn-cs"/>
        </a:defRPr>
      </a:lvl1pPr>
      <a:lvl2pPr marL="514323" indent="-197816" algn="l" defTabSz="633012" rtl="0" eaLnBrk="1" latinLnBrk="0" hangingPunct="1">
        <a:spcBef>
          <a:spcPct val="20000"/>
        </a:spcBef>
        <a:buFont typeface="Arial" pitchFamily="34" charset="0"/>
        <a:buChar char="–"/>
        <a:defRPr kumimoji="1" sz="1938" kern="1200">
          <a:solidFill>
            <a:schemeClr val="tx1"/>
          </a:solidFill>
          <a:latin typeface="+mn-lt"/>
          <a:ea typeface="+mn-ea"/>
          <a:cs typeface="+mn-cs"/>
        </a:defRPr>
      </a:lvl2pPr>
      <a:lvl3pPr marL="791266" indent="-158254" algn="l" defTabSz="633012" rtl="0" eaLnBrk="1" latinLnBrk="0" hangingPunct="1">
        <a:spcBef>
          <a:spcPct val="20000"/>
        </a:spcBef>
        <a:buFont typeface="Arial" pitchFamily="34" charset="0"/>
        <a:buChar char="•"/>
        <a:defRPr kumimoji="1" sz="1662" kern="1200">
          <a:solidFill>
            <a:schemeClr val="tx1"/>
          </a:solidFill>
          <a:latin typeface="+mn-lt"/>
          <a:ea typeface="+mn-ea"/>
          <a:cs typeface="+mn-cs"/>
        </a:defRPr>
      </a:lvl3pPr>
      <a:lvl4pPr marL="1107772" indent="-158254" algn="l" defTabSz="633012" rtl="0" eaLnBrk="1" latinLnBrk="0" hangingPunct="1">
        <a:spcBef>
          <a:spcPct val="20000"/>
        </a:spcBef>
        <a:buFont typeface="Arial" pitchFamily="34" charset="0"/>
        <a:buChar char="–"/>
        <a:defRPr kumimoji="1" sz="1385" kern="1200">
          <a:solidFill>
            <a:schemeClr val="tx1"/>
          </a:solidFill>
          <a:latin typeface="+mn-lt"/>
          <a:ea typeface="+mn-ea"/>
          <a:cs typeface="+mn-cs"/>
        </a:defRPr>
      </a:lvl4pPr>
      <a:lvl5pPr marL="1424278" indent="-158254" algn="l" defTabSz="633012" rtl="0" eaLnBrk="1" latinLnBrk="0" hangingPunct="1">
        <a:spcBef>
          <a:spcPct val="20000"/>
        </a:spcBef>
        <a:buFont typeface="Arial" pitchFamily="34" charset="0"/>
        <a:buChar char="»"/>
        <a:defRPr kumimoji="1" sz="1385" kern="1200">
          <a:solidFill>
            <a:schemeClr val="tx1"/>
          </a:solidFill>
          <a:latin typeface="+mn-lt"/>
          <a:ea typeface="+mn-ea"/>
          <a:cs typeface="+mn-cs"/>
        </a:defRPr>
      </a:lvl5pPr>
      <a:lvl6pPr marL="1740785" indent="-158254" algn="l" defTabSz="633012" rtl="0" eaLnBrk="1" latinLnBrk="0" hangingPunct="1">
        <a:spcBef>
          <a:spcPct val="20000"/>
        </a:spcBef>
        <a:buFont typeface="Arial" pitchFamily="34" charset="0"/>
        <a:buChar char="•"/>
        <a:defRPr kumimoji="1" sz="1385" kern="1200">
          <a:solidFill>
            <a:schemeClr val="tx1"/>
          </a:solidFill>
          <a:latin typeface="+mn-lt"/>
          <a:ea typeface="+mn-ea"/>
          <a:cs typeface="+mn-cs"/>
        </a:defRPr>
      </a:lvl6pPr>
      <a:lvl7pPr marL="2057291" indent="-158254" algn="l" defTabSz="633012" rtl="0" eaLnBrk="1" latinLnBrk="0" hangingPunct="1">
        <a:spcBef>
          <a:spcPct val="20000"/>
        </a:spcBef>
        <a:buFont typeface="Arial" pitchFamily="34" charset="0"/>
        <a:buChar char="•"/>
        <a:defRPr kumimoji="1" sz="1385" kern="1200">
          <a:solidFill>
            <a:schemeClr val="tx1"/>
          </a:solidFill>
          <a:latin typeface="+mn-lt"/>
          <a:ea typeface="+mn-ea"/>
          <a:cs typeface="+mn-cs"/>
        </a:defRPr>
      </a:lvl7pPr>
      <a:lvl8pPr marL="2373798" indent="-158254" algn="l" defTabSz="633012" rtl="0" eaLnBrk="1" latinLnBrk="0" hangingPunct="1">
        <a:spcBef>
          <a:spcPct val="20000"/>
        </a:spcBef>
        <a:buFont typeface="Arial" pitchFamily="34" charset="0"/>
        <a:buChar char="•"/>
        <a:defRPr kumimoji="1" sz="1385" kern="1200">
          <a:solidFill>
            <a:schemeClr val="tx1"/>
          </a:solidFill>
          <a:latin typeface="+mn-lt"/>
          <a:ea typeface="+mn-ea"/>
          <a:cs typeface="+mn-cs"/>
        </a:defRPr>
      </a:lvl8pPr>
      <a:lvl9pPr marL="2690303" indent="-158254" algn="l" defTabSz="633012" rtl="0" eaLnBrk="1" latinLnBrk="0" hangingPunct="1">
        <a:spcBef>
          <a:spcPct val="20000"/>
        </a:spcBef>
        <a:buFont typeface="Arial" pitchFamily="34" charset="0"/>
        <a:buChar char="•"/>
        <a:defRPr kumimoji="1" sz="1385" kern="1200">
          <a:solidFill>
            <a:schemeClr val="tx1"/>
          </a:solidFill>
          <a:latin typeface="+mn-lt"/>
          <a:ea typeface="+mn-ea"/>
          <a:cs typeface="+mn-cs"/>
        </a:defRPr>
      </a:lvl9pPr>
    </p:bodyStyle>
    <p:otherStyle>
      <a:defPPr>
        <a:defRPr lang="ja-JP"/>
      </a:defPPr>
      <a:lvl1pPr marL="0" algn="l" defTabSz="633012" rtl="0" eaLnBrk="1" latinLnBrk="0" hangingPunct="1">
        <a:defRPr kumimoji="1" sz="1246" kern="1200">
          <a:solidFill>
            <a:schemeClr val="tx1"/>
          </a:solidFill>
          <a:latin typeface="+mn-lt"/>
          <a:ea typeface="+mn-ea"/>
          <a:cs typeface="+mn-cs"/>
        </a:defRPr>
      </a:lvl1pPr>
      <a:lvl2pPr marL="316506" algn="l" defTabSz="633012" rtl="0" eaLnBrk="1" latinLnBrk="0" hangingPunct="1">
        <a:defRPr kumimoji="1" sz="1246" kern="1200">
          <a:solidFill>
            <a:schemeClr val="tx1"/>
          </a:solidFill>
          <a:latin typeface="+mn-lt"/>
          <a:ea typeface="+mn-ea"/>
          <a:cs typeface="+mn-cs"/>
        </a:defRPr>
      </a:lvl2pPr>
      <a:lvl3pPr marL="633012" algn="l" defTabSz="633012" rtl="0" eaLnBrk="1" latinLnBrk="0" hangingPunct="1">
        <a:defRPr kumimoji="1" sz="1246" kern="1200">
          <a:solidFill>
            <a:schemeClr val="tx1"/>
          </a:solidFill>
          <a:latin typeface="+mn-lt"/>
          <a:ea typeface="+mn-ea"/>
          <a:cs typeface="+mn-cs"/>
        </a:defRPr>
      </a:lvl3pPr>
      <a:lvl4pPr marL="949519" algn="l" defTabSz="633012" rtl="0" eaLnBrk="1" latinLnBrk="0" hangingPunct="1">
        <a:defRPr kumimoji="1" sz="1246" kern="1200">
          <a:solidFill>
            <a:schemeClr val="tx1"/>
          </a:solidFill>
          <a:latin typeface="+mn-lt"/>
          <a:ea typeface="+mn-ea"/>
          <a:cs typeface="+mn-cs"/>
        </a:defRPr>
      </a:lvl4pPr>
      <a:lvl5pPr marL="1266026" algn="l" defTabSz="633012" rtl="0" eaLnBrk="1" latinLnBrk="0" hangingPunct="1">
        <a:defRPr kumimoji="1" sz="1246" kern="1200">
          <a:solidFill>
            <a:schemeClr val="tx1"/>
          </a:solidFill>
          <a:latin typeface="+mn-lt"/>
          <a:ea typeface="+mn-ea"/>
          <a:cs typeface="+mn-cs"/>
        </a:defRPr>
      </a:lvl5pPr>
      <a:lvl6pPr marL="1582531" algn="l" defTabSz="633012" rtl="0" eaLnBrk="1" latinLnBrk="0" hangingPunct="1">
        <a:defRPr kumimoji="1" sz="1246" kern="1200">
          <a:solidFill>
            <a:schemeClr val="tx1"/>
          </a:solidFill>
          <a:latin typeface="+mn-lt"/>
          <a:ea typeface="+mn-ea"/>
          <a:cs typeface="+mn-cs"/>
        </a:defRPr>
      </a:lvl6pPr>
      <a:lvl7pPr marL="1899038" algn="l" defTabSz="633012" rtl="0" eaLnBrk="1" latinLnBrk="0" hangingPunct="1">
        <a:defRPr kumimoji="1" sz="1246" kern="1200">
          <a:solidFill>
            <a:schemeClr val="tx1"/>
          </a:solidFill>
          <a:latin typeface="+mn-lt"/>
          <a:ea typeface="+mn-ea"/>
          <a:cs typeface="+mn-cs"/>
        </a:defRPr>
      </a:lvl7pPr>
      <a:lvl8pPr marL="2215544" algn="l" defTabSz="633012" rtl="0" eaLnBrk="1" latinLnBrk="0" hangingPunct="1">
        <a:defRPr kumimoji="1" sz="1246" kern="1200">
          <a:solidFill>
            <a:schemeClr val="tx1"/>
          </a:solidFill>
          <a:latin typeface="+mn-lt"/>
          <a:ea typeface="+mn-ea"/>
          <a:cs typeface="+mn-cs"/>
        </a:defRPr>
      </a:lvl8pPr>
      <a:lvl9pPr marL="2532051" algn="l" defTabSz="633012" rtl="0" eaLnBrk="1" latinLnBrk="0" hangingPunct="1">
        <a:defRPr kumimoji="1" sz="124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428AA944-A925-D64A-A8D1-15BC56603D80}"/>
              </a:ext>
            </a:extLst>
          </p:cNvPr>
          <p:cNvSpPr/>
          <p:nvPr userDrawn="1"/>
        </p:nvSpPr>
        <p:spPr>
          <a:xfrm>
            <a:off x="0" y="-19325"/>
            <a:ext cx="6858000" cy="516136"/>
          </a:xfrm>
          <a:prstGeom prst="rect">
            <a:avLst/>
          </a:prstGeom>
          <a:solidFill>
            <a:srgbClr val="1B5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AutoShape 2" descr="HRMOS 勤怠管理システム ">
            <a:extLst>
              <a:ext uri="{FF2B5EF4-FFF2-40B4-BE49-F238E27FC236}">
                <a16:creationId xmlns:a16="http://schemas.microsoft.com/office/drawing/2014/main" id="{1E99B8A8-7EFE-0244-8491-2AC24B8BBCC9}"/>
              </a:ext>
            </a:extLst>
          </p:cNvPr>
          <p:cNvSpPr>
            <a:spLocks noChangeAspect="1" noChangeArrowheads="1"/>
          </p:cNvSpPr>
          <p:nvPr userDrawn="1"/>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 name="図 9">
            <a:extLst>
              <a:ext uri="{FF2B5EF4-FFF2-40B4-BE49-F238E27FC236}">
                <a16:creationId xmlns:a16="http://schemas.microsoft.com/office/drawing/2014/main" id="{A1C0BD91-2C67-E04C-BB91-1A78B65B74BD}"/>
              </a:ext>
            </a:extLst>
          </p:cNvPr>
          <p:cNvPicPr>
            <a:picLocks noChangeAspect="1"/>
          </p:cNvPicPr>
          <p:nvPr userDrawn="1"/>
        </p:nvPicPr>
        <p:blipFill>
          <a:blip r:embed="rId3"/>
          <a:stretch>
            <a:fillRect/>
          </a:stretch>
        </p:blipFill>
        <p:spPr>
          <a:xfrm>
            <a:off x="2476500" y="9409189"/>
            <a:ext cx="1905000" cy="266700"/>
          </a:xfrm>
          <a:prstGeom prst="rect">
            <a:avLst/>
          </a:prstGeom>
        </p:spPr>
      </p:pic>
    </p:spTree>
    <p:extLst>
      <p:ext uri="{BB962C8B-B14F-4D97-AF65-F5344CB8AC3E}">
        <p14:creationId xmlns:p14="http://schemas.microsoft.com/office/powerpoint/2010/main" val="216124119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633012" rtl="0" eaLnBrk="1" latinLnBrk="0" hangingPunct="1">
        <a:lnSpc>
          <a:spcPct val="90000"/>
        </a:lnSpc>
        <a:spcBef>
          <a:spcPct val="0"/>
        </a:spcBef>
        <a:buNone/>
        <a:defRPr kumimoji="1" sz="3046" kern="1200">
          <a:solidFill>
            <a:schemeClr val="tx1"/>
          </a:solidFill>
          <a:latin typeface="+mj-lt"/>
          <a:ea typeface="+mj-ea"/>
          <a:cs typeface="+mj-cs"/>
        </a:defRPr>
      </a:lvl1pPr>
    </p:titleStyle>
    <p:bodyStyle>
      <a:lvl1pPr marL="158254" indent="-158254" algn="l" defTabSz="633012" rtl="0" eaLnBrk="1" latinLnBrk="0" hangingPunct="1">
        <a:lnSpc>
          <a:spcPct val="90000"/>
        </a:lnSpc>
        <a:spcBef>
          <a:spcPts val="692"/>
        </a:spcBef>
        <a:buFont typeface="Arial" panose="020B0604020202020204" pitchFamily="34" charset="0"/>
        <a:buChar char="•"/>
        <a:defRPr kumimoji="1" sz="1938" kern="1200">
          <a:solidFill>
            <a:schemeClr val="tx1"/>
          </a:solidFill>
          <a:latin typeface="+mn-lt"/>
          <a:ea typeface="+mn-ea"/>
          <a:cs typeface="+mn-cs"/>
        </a:defRPr>
      </a:lvl1pPr>
      <a:lvl2pPr marL="474760" indent="-158254" algn="l" defTabSz="63301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266" indent="-158254" algn="l" defTabSz="63301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772" indent="-158254" algn="l" defTabSz="63301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278" indent="-158254" algn="l" defTabSz="63301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785" indent="-158254" algn="l" defTabSz="63301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291" indent="-158254" algn="l" defTabSz="63301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798" indent="-158254" algn="l" defTabSz="63301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303" indent="-158254" algn="l" defTabSz="63301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p:bodyStyle>
    <p:otherStyle>
      <a:defPPr>
        <a:defRPr lang="ja-JP"/>
      </a:defPPr>
      <a:lvl1pPr marL="0" algn="l" defTabSz="633012" rtl="0" eaLnBrk="1" latinLnBrk="0" hangingPunct="1">
        <a:defRPr kumimoji="1" sz="1246" kern="1200">
          <a:solidFill>
            <a:schemeClr val="tx1"/>
          </a:solidFill>
          <a:latin typeface="+mn-lt"/>
          <a:ea typeface="+mn-ea"/>
          <a:cs typeface="+mn-cs"/>
        </a:defRPr>
      </a:lvl1pPr>
      <a:lvl2pPr marL="316506" algn="l" defTabSz="633012" rtl="0" eaLnBrk="1" latinLnBrk="0" hangingPunct="1">
        <a:defRPr kumimoji="1" sz="1246" kern="1200">
          <a:solidFill>
            <a:schemeClr val="tx1"/>
          </a:solidFill>
          <a:latin typeface="+mn-lt"/>
          <a:ea typeface="+mn-ea"/>
          <a:cs typeface="+mn-cs"/>
        </a:defRPr>
      </a:lvl2pPr>
      <a:lvl3pPr marL="633012" algn="l" defTabSz="633012" rtl="0" eaLnBrk="1" latinLnBrk="0" hangingPunct="1">
        <a:defRPr kumimoji="1" sz="1246" kern="1200">
          <a:solidFill>
            <a:schemeClr val="tx1"/>
          </a:solidFill>
          <a:latin typeface="+mn-lt"/>
          <a:ea typeface="+mn-ea"/>
          <a:cs typeface="+mn-cs"/>
        </a:defRPr>
      </a:lvl3pPr>
      <a:lvl4pPr marL="949519" algn="l" defTabSz="633012" rtl="0" eaLnBrk="1" latinLnBrk="0" hangingPunct="1">
        <a:defRPr kumimoji="1" sz="1246" kern="1200">
          <a:solidFill>
            <a:schemeClr val="tx1"/>
          </a:solidFill>
          <a:latin typeface="+mn-lt"/>
          <a:ea typeface="+mn-ea"/>
          <a:cs typeface="+mn-cs"/>
        </a:defRPr>
      </a:lvl4pPr>
      <a:lvl5pPr marL="1266026" algn="l" defTabSz="633012" rtl="0" eaLnBrk="1" latinLnBrk="0" hangingPunct="1">
        <a:defRPr kumimoji="1" sz="1246" kern="1200">
          <a:solidFill>
            <a:schemeClr val="tx1"/>
          </a:solidFill>
          <a:latin typeface="+mn-lt"/>
          <a:ea typeface="+mn-ea"/>
          <a:cs typeface="+mn-cs"/>
        </a:defRPr>
      </a:lvl5pPr>
      <a:lvl6pPr marL="1582531" algn="l" defTabSz="633012" rtl="0" eaLnBrk="1" latinLnBrk="0" hangingPunct="1">
        <a:defRPr kumimoji="1" sz="1246" kern="1200">
          <a:solidFill>
            <a:schemeClr val="tx1"/>
          </a:solidFill>
          <a:latin typeface="+mn-lt"/>
          <a:ea typeface="+mn-ea"/>
          <a:cs typeface="+mn-cs"/>
        </a:defRPr>
      </a:lvl6pPr>
      <a:lvl7pPr marL="1899038" algn="l" defTabSz="633012" rtl="0" eaLnBrk="1" latinLnBrk="0" hangingPunct="1">
        <a:defRPr kumimoji="1" sz="1246" kern="1200">
          <a:solidFill>
            <a:schemeClr val="tx1"/>
          </a:solidFill>
          <a:latin typeface="+mn-lt"/>
          <a:ea typeface="+mn-ea"/>
          <a:cs typeface="+mn-cs"/>
        </a:defRPr>
      </a:lvl7pPr>
      <a:lvl8pPr marL="2215544" algn="l" defTabSz="633012" rtl="0" eaLnBrk="1" latinLnBrk="0" hangingPunct="1">
        <a:defRPr kumimoji="1" sz="1246" kern="1200">
          <a:solidFill>
            <a:schemeClr val="tx1"/>
          </a:solidFill>
          <a:latin typeface="+mn-lt"/>
          <a:ea typeface="+mn-ea"/>
          <a:cs typeface="+mn-cs"/>
        </a:defRPr>
      </a:lvl8pPr>
      <a:lvl9pPr marL="2532051" algn="l" defTabSz="633012" rtl="0" eaLnBrk="1" latinLnBrk="0" hangingPunct="1">
        <a:defRPr kumimoji="1" sz="12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38AEA37-878D-7F4C-B469-CFC74828E3C8}"/>
              </a:ext>
            </a:extLst>
          </p:cNvPr>
          <p:cNvSpPr>
            <a:spLocks noGrp="1"/>
          </p:cNvSpPr>
          <p:nvPr>
            <p:ph type="body" sz="quarter" idx="4294967295"/>
          </p:nvPr>
        </p:nvSpPr>
        <p:spPr>
          <a:xfrm>
            <a:off x="-6062" y="3368824"/>
            <a:ext cx="6858000" cy="606794"/>
          </a:xfrm>
          <a:prstGeom prst="rect">
            <a:avLst/>
          </a:prstGeom>
        </p:spPr>
        <p:txBody>
          <a:bodyPr>
            <a:noAutofit/>
          </a:bodyPr>
          <a:lstStyle/>
          <a:p>
            <a:pPr marL="0" indent="0" algn="ctr">
              <a:lnSpc>
                <a:spcPct val="120000"/>
              </a:lnSpc>
              <a:buNone/>
            </a:pPr>
            <a:r>
              <a:rPr lang="en-US" altLang="ja-JP" sz="2800" b="1" dirty="0">
                <a:solidFill>
                  <a:srgbClr val="1B529A"/>
                </a:solidFill>
                <a:latin typeface="Meiryo" panose="020B0604030504040204" pitchFamily="34" charset="-128"/>
                <a:ea typeface="Meiryo" panose="020B0604030504040204" pitchFamily="34" charset="-128"/>
              </a:rPr>
              <a:t>【</a:t>
            </a:r>
            <a:r>
              <a:rPr lang="ja-JP" altLang="en-US" sz="2800" b="1">
                <a:solidFill>
                  <a:srgbClr val="1B529A"/>
                </a:solidFill>
                <a:latin typeface="Meiryo" panose="020B0604030504040204" pitchFamily="34" charset="-128"/>
                <a:ea typeface="Meiryo" panose="020B0604030504040204" pitchFamily="34" charset="-128"/>
              </a:rPr>
              <a:t>希望シフト申請</a:t>
            </a:r>
            <a:r>
              <a:rPr lang="en-US" altLang="ja-JP" sz="2800" b="1" dirty="0">
                <a:solidFill>
                  <a:srgbClr val="1B529A"/>
                </a:solidFill>
                <a:latin typeface="Meiryo" panose="020B0604030504040204" pitchFamily="34" charset="-128"/>
                <a:ea typeface="Meiryo" panose="020B0604030504040204" pitchFamily="34" charset="-128"/>
              </a:rPr>
              <a:t>】</a:t>
            </a:r>
          </a:p>
          <a:p>
            <a:pPr marL="0" indent="0" algn="ctr">
              <a:lnSpc>
                <a:spcPct val="120000"/>
              </a:lnSpc>
              <a:buNone/>
            </a:pPr>
            <a:r>
              <a:rPr lang="ja-JP" altLang="en-US" sz="2800" b="1">
                <a:solidFill>
                  <a:srgbClr val="1B529A"/>
                </a:solidFill>
                <a:latin typeface="Meiryo" panose="020B0604030504040204" pitchFamily="34" charset="-128"/>
                <a:ea typeface="Meiryo" panose="020B0604030504040204" pitchFamily="34" charset="-128"/>
              </a:rPr>
              <a:t>従業員配布マニュアル</a:t>
            </a:r>
          </a:p>
        </p:txBody>
      </p:sp>
      <p:sp>
        <p:nvSpPr>
          <p:cNvPr id="4" name="テキスト プレースホルダー 2">
            <a:extLst>
              <a:ext uri="{FF2B5EF4-FFF2-40B4-BE49-F238E27FC236}">
                <a16:creationId xmlns:a16="http://schemas.microsoft.com/office/drawing/2014/main" id="{98828E38-3776-B943-83AF-D90D86780DD8}"/>
              </a:ext>
            </a:extLst>
          </p:cNvPr>
          <p:cNvSpPr txBox="1">
            <a:spLocks/>
          </p:cNvSpPr>
          <p:nvPr/>
        </p:nvSpPr>
        <p:spPr>
          <a:xfrm>
            <a:off x="-12124" y="4767706"/>
            <a:ext cx="6864062" cy="360040"/>
          </a:xfrm>
          <a:prstGeom prst="rect">
            <a:avLst/>
          </a:prstGeom>
        </p:spPr>
        <p:txBody>
          <a:bodyPr>
            <a:noAutofit/>
          </a:bodyPr>
          <a:lstStyle>
            <a:lvl1pPr marL="158254" indent="-158254" algn="l" defTabSz="633012" rtl="0" eaLnBrk="1" latinLnBrk="0" hangingPunct="1">
              <a:lnSpc>
                <a:spcPct val="90000"/>
              </a:lnSpc>
              <a:spcBef>
                <a:spcPts val="692"/>
              </a:spcBef>
              <a:buFont typeface="Arial" panose="020B0604020202020204" pitchFamily="34" charset="0"/>
              <a:buChar char="•"/>
              <a:defRPr kumimoji="1" sz="1938" kern="1200">
                <a:solidFill>
                  <a:schemeClr val="tx1"/>
                </a:solidFill>
                <a:latin typeface="+mn-lt"/>
                <a:ea typeface="+mn-ea"/>
                <a:cs typeface="+mn-cs"/>
              </a:defRPr>
            </a:lvl1pPr>
            <a:lvl2pPr marL="474760" indent="-158254" algn="l" defTabSz="63301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266" indent="-158254" algn="l" defTabSz="63301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772" indent="-158254" algn="l" defTabSz="63301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278" indent="-158254" algn="l" defTabSz="63301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785" indent="-158254" algn="l" defTabSz="63301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291" indent="-158254" algn="l" defTabSz="63301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798" indent="-158254" algn="l" defTabSz="63301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303" indent="-158254" algn="l" defTabSz="63301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a:lstStyle>
          <a:p>
            <a:pPr marL="0" indent="0" algn="ctr">
              <a:buFont typeface="Arial" panose="020B0604020202020204" pitchFamily="34" charset="0"/>
              <a:buNone/>
            </a:pPr>
            <a:r>
              <a:rPr lang="en" altLang="ja-JP" sz="2000" b="1" dirty="0">
                <a:solidFill>
                  <a:srgbClr val="1B529A"/>
                </a:solidFill>
                <a:latin typeface="Meiryo" panose="020B0604030504040204" pitchFamily="34" charset="-128"/>
                <a:ea typeface="Meiryo" panose="020B0604030504040204" pitchFamily="34" charset="-128"/>
              </a:rPr>
              <a:t>Ver. 1.0</a:t>
            </a:r>
          </a:p>
        </p:txBody>
      </p:sp>
    </p:spTree>
    <p:extLst>
      <p:ext uri="{BB962C8B-B14F-4D97-AF65-F5344CB8AC3E}">
        <p14:creationId xmlns:p14="http://schemas.microsoft.com/office/powerpoint/2010/main" val="3708935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27AC9C4-23A7-3DA7-EDA6-F05A548A0E30}"/>
              </a:ext>
            </a:extLst>
          </p:cNvPr>
          <p:cNvSpPr>
            <a:spLocks noGrp="1"/>
          </p:cNvSpPr>
          <p:nvPr>
            <p:ph type="body" sz="quarter" idx="10"/>
          </p:nvPr>
        </p:nvSpPr>
        <p:spPr/>
        <p:txBody>
          <a:bodyPr/>
          <a:lstStyle/>
          <a:p>
            <a:r>
              <a:rPr kumimoji="1" lang="ja-JP" altLang="en-US"/>
              <a:t>まずは「シフトパターン」を用いてまとめて希望シフトを登録する方法をご紹介します。</a:t>
            </a:r>
          </a:p>
          <a:p>
            <a:endParaRPr kumimoji="1" lang="ja-JP" altLang="en-US"/>
          </a:p>
        </p:txBody>
      </p:sp>
      <p:sp>
        <p:nvSpPr>
          <p:cNvPr id="3" name="タイトル 2">
            <a:extLst>
              <a:ext uri="{FF2B5EF4-FFF2-40B4-BE49-F238E27FC236}">
                <a16:creationId xmlns:a16="http://schemas.microsoft.com/office/drawing/2014/main" id="{8A39C385-13DF-553C-7984-42234A1C5B33}"/>
              </a:ext>
            </a:extLst>
          </p:cNvPr>
          <p:cNvSpPr>
            <a:spLocks noGrp="1"/>
          </p:cNvSpPr>
          <p:nvPr>
            <p:ph type="title"/>
          </p:nvPr>
        </p:nvSpPr>
        <p:spPr/>
        <p:txBody>
          <a:bodyPr/>
          <a:lstStyle/>
          <a:p>
            <a:r>
              <a:rPr lang="en-US" altLang="ja-JP" dirty="0"/>
              <a:t>2. </a:t>
            </a:r>
            <a:r>
              <a:rPr lang="ja-JP" altLang="en-US"/>
              <a:t>希望シフトの申請方法（</a:t>
            </a:r>
            <a:r>
              <a:rPr lang="en-US" altLang="ja-JP" dirty="0"/>
              <a:t>1/3</a:t>
            </a:r>
            <a:r>
              <a:rPr lang="ja-JP" altLang="en-US"/>
              <a:t>）</a:t>
            </a:r>
            <a:endParaRPr kumimoji="1" lang="ja-JP" altLang="en-US"/>
          </a:p>
        </p:txBody>
      </p:sp>
      <p:sp>
        <p:nvSpPr>
          <p:cNvPr id="4" name="テキスト プレースホルダー 3">
            <a:extLst>
              <a:ext uri="{FF2B5EF4-FFF2-40B4-BE49-F238E27FC236}">
                <a16:creationId xmlns:a16="http://schemas.microsoft.com/office/drawing/2014/main" id="{510188E2-7AB9-E730-20D5-96A055C0DDAD}"/>
              </a:ext>
            </a:extLst>
          </p:cNvPr>
          <p:cNvSpPr>
            <a:spLocks noGrp="1"/>
          </p:cNvSpPr>
          <p:nvPr>
            <p:ph type="body" sz="quarter" idx="19"/>
          </p:nvPr>
        </p:nvSpPr>
        <p:spPr/>
        <p:txBody>
          <a:bodyPr/>
          <a:lstStyle/>
          <a:p>
            <a:r>
              <a:rPr kumimoji="1" lang="ja-JP" altLang="en-US"/>
              <a:t>「希望シフト申請」タブの上部には</a:t>
            </a:r>
            <a:endParaRPr kumimoji="1" lang="en-US" altLang="ja-JP" dirty="0"/>
          </a:p>
          <a:p>
            <a:r>
              <a:rPr kumimoji="1" lang="ja-JP" altLang="en-US"/>
              <a:t>希望シフトをまとめて登録するためのシフトパターン・勤務区分が並んでいます。</a:t>
            </a:r>
          </a:p>
        </p:txBody>
      </p:sp>
      <p:sp>
        <p:nvSpPr>
          <p:cNvPr id="5" name="テキスト プレースホルダー 4">
            <a:extLst>
              <a:ext uri="{FF2B5EF4-FFF2-40B4-BE49-F238E27FC236}">
                <a16:creationId xmlns:a16="http://schemas.microsoft.com/office/drawing/2014/main" id="{88BC6BC9-F595-D9A2-7F1A-1FCB247EABC2}"/>
              </a:ext>
            </a:extLst>
          </p:cNvPr>
          <p:cNvSpPr>
            <a:spLocks noGrp="1"/>
          </p:cNvSpPr>
          <p:nvPr>
            <p:ph type="body" sz="quarter" idx="20"/>
          </p:nvPr>
        </p:nvSpPr>
        <p:spPr/>
        <p:txBody>
          <a:bodyPr/>
          <a:lstStyle/>
          <a:p>
            <a:r>
              <a:rPr kumimoji="1" lang="ja-JP" altLang="en-US"/>
              <a:t>まず、まとめて登録する</a:t>
            </a:r>
          </a:p>
          <a:p>
            <a:r>
              <a:rPr kumimoji="1" lang="ja-JP" altLang="en-US"/>
              <a:t>シフトパターン（または勤務区分）</a:t>
            </a:r>
          </a:p>
          <a:p>
            <a:r>
              <a:rPr kumimoji="1" lang="ja-JP" altLang="en-US"/>
              <a:t>を選択します。</a:t>
            </a:r>
            <a:endParaRPr kumimoji="1" lang="en-US" altLang="ja-JP" dirty="0"/>
          </a:p>
          <a:p>
            <a:endParaRPr lang="en-US" altLang="ja-JP" dirty="0"/>
          </a:p>
          <a:p>
            <a:r>
              <a:rPr kumimoji="1" lang="ja-JP" altLang="en-US"/>
              <a:t>選択したシフトパターン（または勤務区分）に青枠が表示された状態で、</a:t>
            </a:r>
            <a:endParaRPr lang="en-US" altLang="ja-JP" dirty="0"/>
          </a:p>
          <a:p>
            <a:r>
              <a:rPr kumimoji="1" lang="ja-JP" altLang="en-US"/>
              <a:t>希望シフトを登録をする日の「＋」マークをクリックしていきます。</a:t>
            </a:r>
          </a:p>
        </p:txBody>
      </p:sp>
      <p:sp>
        <p:nvSpPr>
          <p:cNvPr id="6" name="テキスト プレースホルダー 5">
            <a:extLst>
              <a:ext uri="{FF2B5EF4-FFF2-40B4-BE49-F238E27FC236}">
                <a16:creationId xmlns:a16="http://schemas.microsoft.com/office/drawing/2014/main" id="{F3CEEB8D-BD49-B2B8-1642-385AAC2825B6}"/>
              </a:ext>
            </a:extLst>
          </p:cNvPr>
          <p:cNvSpPr>
            <a:spLocks noGrp="1"/>
          </p:cNvSpPr>
          <p:nvPr>
            <p:ph type="body" sz="quarter" idx="21"/>
          </p:nvPr>
        </p:nvSpPr>
        <p:spPr/>
        <p:txBody>
          <a:bodyPr/>
          <a:lstStyle/>
          <a:p>
            <a:r>
              <a:rPr kumimoji="1" lang="ja-JP" altLang="en-US"/>
              <a:t>シフトパターン（また</a:t>
            </a:r>
            <a:r>
              <a:rPr lang="ja-JP" altLang="en-US"/>
              <a:t>は</a:t>
            </a:r>
            <a:r>
              <a:rPr kumimoji="1" lang="ja-JP" altLang="en-US"/>
              <a:t>勤務区分）</a:t>
            </a:r>
            <a:endParaRPr kumimoji="1" lang="en-US" altLang="ja-JP" dirty="0"/>
          </a:p>
          <a:p>
            <a:r>
              <a:rPr kumimoji="1" lang="ja-JP" altLang="en-US"/>
              <a:t>の登録が終わったら、再度クリック</a:t>
            </a:r>
            <a:endParaRPr kumimoji="1" lang="en-US" altLang="ja-JP" dirty="0"/>
          </a:p>
          <a:p>
            <a:r>
              <a:rPr kumimoji="1" lang="ja-JP" altLang="en-US"/>
              <a:t>し選択を解除してください。</a:t>
            </a:r>
            <a:endParaRPr kumimoji="1" lang="en-US" altLang="ja-JP" dirty="0"/>
          </a:p>
          <a:p>
            <a:r>
              <a:rPr lang="ja-JP" altLang="en-US" sz="900"/>
              <a:t>（青枠が消えたことをご確認ください）</a:t>
            </a:r>
            <a:endParaRPr kumimoji="1" lang="ja-JP" altLang="en-US" sz="900"/>
          </a:p>
          <a:p>
            <a:endParaRPr kumimoji="1" lang="ja-JP" altLang="en-US"/>
          </a:p>
        </p:txBody>
      </p:sp>
      <p:pic>
        <p:nvPicPr>
          <p:cNvPr id="12" name="コンテンツ プレースホルダー 8">
            <a:extLst>
              <a:ext uri="{FF2B5EF4-FFF2-40B4-BE49-F238E27FC236}">
                <a16:creationId xmlns:a16="http://schemas.microsoft.com/office/drawing/2014/main" id="{278607F4-CFB3-F3A8-43E8-446610B28CBC}"/>
              </a:ext>
            </a:extLst>
          </p:cNvPr>
          <p:cNvPicPr>
            <a:picLocks noGrp="1" noChangeAspect="1"/>
          </p:cNvPicPr>
          <p:nvPr>
            <p:ph sz="quarter" idx="23"/>
          </p:nvPr>
        </p:nvPicPr>
        <p:blipFill rotWithShape="1">
          <a:blip r:embed="rId3"/>
          <a:srcRect b="1803"/>
          <a:stretch/>
        </p:blipFill>
        <p:spPr>
          <a:xfrm>
            <a:off x="259797" y="4240213"/>
            <a:ext cx="3961919" cy="2582862"/>
          </a:xfrm>
          <a:prstGeom prst="rect">
            <a:avLst/>
          </a:prstGeom>
          <a:ln>
            <a:noFill/>
          </a:ln>
        </p:spPr>
      </p:pic>
      <p:pic>
        <p:nvPicPr>
          <p:cNvPr id="13" name="コンテンツ プレースホルダー 33">
            <a:extLst>
              <a:ext uri="{FF2B5EF4-FFF2-40B4-BE49-F238E27FC236}">
                <a16:creationId xmlns:a16="http://schemas.microsoft.com/office/drawing/2014/main" id="{FDD96ECF-0FBD-4C76-FE48-0E8F5F91AB38}"/>
              </a:ext>
            </a:extLst>
          </p:cNvPr>
          <p:cNvPicPr>
            <a:picLocks noGrp="1" noChangeAspect="1"/>
          </p:cNvPicPr>
          <p:nvPr>
            <p:ph sz="quarter" idx="24"/>
          </p:nvPr>
        </p:nvPicPr>
        <p:blipFill rotWithShape="1">
          <a:blip r:embed="rId4"/>
          <a:srcRect t="1" b="28526"/>
          <a:stretch/>
        </p:blipFill>
        <p:spPr>
          <a:xfrm>
            <a:off x="187325" y="7407824"/>
            <a:ext cx="4103688" cy="1800714"/>
          </a:xfrm>
          <a:prstGeom prst="rect">
            <a:avLst/>
          </a:prstGeom>
          <a:ln>
            <a:noFill/>
          </a:ln>
        </p:spPr>
      </p:pic>
      <p:grpSp>
        <p:nvGrpSpPr>
          <p:cNvPr id="14" name="グループ化 13">
            <a:extLst>
              <a:ext uri="{FF2B5EF4-FFF2-40B4-BE49-F238E27FC236}">
                <a16:creationId xmlns:a16="http://schemas.microsoft.com/office/drawing/2014/main" id="{2E766C5B-0693-BCB9-080C-F4ED6BD2FF06}"/>
              </a:ext>
            </a:extLst>
          </p:cNvPr>
          <p:cNvGrpSpPr/>
          <p:nvPr/>
        </p:nvGrpSpPr>
        <p:grpSpPr>
          <a:xfrm>
            <a:off x="971429" y="6327183"/>
            <a:ext cx="513355" cy="379151"/>
            <a:chOff x="1147976" y="1704544"/>
            <a:chExt cx="1049732" cy="775305"/>
          </a:xfrm>
        </p:grpSpPr>
        <p:pic>
          <p:nvPicPr>
            <p:cNvPr id="15" name="Picture 2">
              <a:extLst>
                <a:ext uri="{FF2B5EF4-FFF2-40B4-BE49-F238E27FC236}">
                  <a16:creationId xmlns:a16="http://schemas.microsoft.com/office/drawing/2014/main" id="{E88E972D-C7A5-0A3C-B2BC-BD3EDB3D94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976" y="1704544"/>
              <a:ext cx="639450" cy="641081"/>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1459ECEC-9C8A-5793-2735-E923F46283B6}"/>
                </a:ext>
              </a:extLst>
            </p:cNvPr>
            <p:cNvSpPr txBox="1"/>
            <p:nvPr/>
          </p:nvSpPr>
          <p:spPr>
            <a:xfrm>
              <a:off x="1505417" y="1913429"/>
              <a:ext cx="692291" cy="566420"/>
            </a:xfrm>
            <a:prstGeom prst="rect">
              <a:avLst/>
            </a:prstGeom>
            <a:noFill/>
          </p:spPr>
          <p:txBody>
            <a:bodyPr wrap="none" rtlCol="0">
              <a:spAutoFit/>
            </a:bodyPr>
            <a:lstStyle/>
            <a:p>
              <a:r>
                <a:rPr kumimoji="1" lang="ja-JP" altLang="en-US" sz="1200" b="1">
                  <a:solidFill>
                    <a:srgbClr val="34B050"/>
                  </a:solidFill>
                  <a:highlight>
                    <a:srgbClr val="FFFFFF"/>
                  </a:highlight>
                </a:rPr>
                <a:t>❷</a:t>
              </a:r>
              <a:endParaRPr kumimoji="1" lang="ja-JP" altLang="en-US" sz="1200">
                <a:solidFill>
                  <a:srgbClr val="34B050"/>
                </a:solidFill>
                <a:highlight>
                  <a:srgbClr val="FFFFFF"/>
                </a:highlight>
              </a:endParaRPr>
            </a:p>
          </p:txBody>
        </p:sp>
      </p:grpSp>
      <p:grpSp>
        <p:nvGrpSpPr>
          <p:cNvPr id="17" name="グループ化 16">
            <a:extLst>
              <a:ext uri="{FF2B5EF4-FFF2-40B4-BE49-F238E27FC236}">
                <a16:creationId xmlns:a16="http://schemas.microsoft.com/office/drawing/2014/main" id="{273BE11D-B7F8-3361-40A5-32EF58584A93}"/>
              </a:ext>
            </a:extLst>
          </p:cNvPr>
          <p:cNvGrpSpPr/>
          <p:nvPr/>
        </p:nvGrpSpPr>
        <p:grpSpPr>
          <a:xfrm>
            <a:off x="627351" y="4983124"/>
            <a:ext cx="513355" cy="379151"/>
            <a:chOff x="1147976" y="1704544"/>
            <a:chExt cx="1049732" cy="775305"/>
          </a:xfrm>
        </p:grpSpPr>
        <p:pic>
          <p:nvPicPr>
            <p:cNvPr id="18" name="Picture 2">
              <a:extLst>
                <a:ext uri="{FF2B5EF4-FFF2-40B4-BE49-F238E27FC236}">
                  <a16:creationId xmlns:a16="http://schemas.microsoft.com/office/drawing/2014/main" id="{90460642-C20D-05FE-F119-452B7D4DA6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976" y="1704544"/>
              <a:ext cx="639450" cy="641081"/>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CAA4DB24-73F9-A18C-6A83-0238E2F700BA}"/>
                </a:ext>
              </a:extLst>
            </p:cNvPr>
            <p:cNvSpPr txBox="1"/>
            <p:nvPr/>
          </p:nvSpPr>
          <p:spPr>
            <a:xfrm>
              <a:off x="1505417" y="1913429"/>
              <a:ext cx="692291" cy="566420"/>
            </a:xfrm>
            <a:prstGeom prst="rect">
              <a:avLst/>
            </a:prstGeom>
            <a:noFill/>
          </p:spPr>
          <p:txBody>
            <a:bodyPr wrap="none" rtlCol="0">
              <a:spAutoFit/>
            </a:bodyPr>
            <a:lstStyle/>
            <a:p>
              <a:r>
                <a:rPr kumimoji="1" lang="en-US" altLang="ja-JP" sz="1200" b="1" dirty="0">
                  <a:solidFill>
                    <a:srgbClr val="34B050"/>
                  </a:solidFill>
                  <a:highlight>
                    <a:srgbClr val="FFFFFF"/>
                  </a:highlight>
                </a:rPr>
                <a:t>❶</a:t>
              </a:r>
              <a:endParaRPr kumimoji="1" lang="ja-JP" altLang="en-US" sz="1200">
                <a:solidFill>
                  <a:srgbClr val="34B050"/>
                </a:solidFill>
                <a:highlight>
                  <a:srgbClr val="FFFFFF"/>
                </a:highlight>
              </a:endParaRPr>
            </a:p>
          </p:txBody>
        </p:sp>
      </p:grpSp>
      <p:grpSp>
        <p:nvGrpSpPr>
          <p:cNvPr id="20" name="グループ化 19">
            <a:extLst>
              <a:ext uri="{FF2B5EF4-FFF2-40B4-BE49-F238E27FC236}">
                <a16:creationId xmlns:a16="http://schemas.microsoft.com/office/drawing/2014/main" id="{C8835BF7-C1EB-F8A7-051C-E8492EF0E270}"/>
              </a:ext>
            </a:extLst>
          </p:cNvPr>
          <p:cNvGrpSpPr/>
          <p:nvPr/>
        </p:nvGrpSpPr>
        <p:grpSpPr>
          <a:xfrm rot="16200000" flipH="1">
            <a:off x="987002" y="6051295"/>
            <a:ext cx="456088" cy="153128"/>
            <a:chOff x="1727133" y="5896392"/>
            <a:chExt cx="719328" cy="241508"/>
          </a:xfrm>
        </p:grpSpPr>
        <p:sp>
          <p:nvSpPr>
            <p:cNvPr id="21" name="アーチ 20">
              <a:extLst>
                <a:ext uri="{FF2B5EF4-FFF2-40B4-BE49-F238E27FC236}">
                  <a16:creationId xmlns:a16="http://schemas.microsoft.com/office/drawing/2014/main" id="{16F62FAE-9CE3-CC38-BB6E-FBA571B3FE70}"/>
                </a:ext>
              </a:extLst>
            </p:cNvPr>
            <p:cNvSpPr/>
            <p:nvPr/>
          </p:nvSpPr>
          <p:spPr>
            <a:xfrm rot="10800000">
              <a:off x="1727133" y="5896392"/>
              <a:ext cx="228326" cy="241508"/>
            </a:xfrm>
            <a:prstGeom prst="blockArc">
              <a:avLst>
                <a:gd name="adj1" fmla="val 10800000"/>
                <a:gd name="adj2" fmla="val 21542907"/>
                <a:gd name="adj3" fmla="val 6281"/>
              </a:avLst>
            </a:prstGeom>
            <a:solidFill>
              <a:srgbClr val="FF0000"/>
            </a:solidFill>
            <a:ln w="19050">
              <a:solidFill>
                <a:srgbClr val="34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34B050"/>
                </a:solidFill>
              </a:endParaRPr>
            </a:p>
          </p:txBody>
        </p:sp>
        <p:sp>
          <p:nvSpPr>
            <p:cNvPr id="22" name="アーチ 21">
              <a:extLst>
                <a:ext uri="{FF2B5EF4-FFF2-40B4-BE49-F238E27FC236}">
                  <a16:creationId xmlns:a16="http://schemas.microsoft.com/office/drawing/2014/main" id="{2348D48E-85BE-B932-1AA1-0CD633B7BBE2}"/>
                </a:ext>
              </a:extLst>
            </p:cNvPr>
            <p:cNvSpPr/>
            <p:nvPr/>
          </p:nvSpPr>
          <p:spPr>
            <a:xfrm rot="10800000">
              <a:off x="1944513" y="5896392"/>
              <a:ext cx="228326" cy="241508"/>
            </a:xfrm>
            <a:prstGeom prst="blockArc">
              <a:avLst>
                <a:gd name="adj1" fmla="val 10800000"/>
                <a:gd name="adj2" fmla="val 21542907"/>
                <a:gd name="adj3" fmla="val 6281"/>
              </a:avLst>
            </a:prstGeom>
            <a:solidFill>
              <a:srgbClr val="FF0000"/>
            </a:solidFill>
            <a:ln w="19050">
              <a:solidFill>
                <a:srgbClr val="34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34B050"/>
                </a:solidFill>
              </a:endParaRPr>
            </a:p>
          </p:txBody>
        </p:sp>
        <p:sp>
          <p:nvSpPr>
            <p:cNvPr id="23" name="アーチ 22">
              <a:extLst>
                <a:ext uri="{FF2B5EF4-FFF2-40B4-BE49-F238E27FC236}">
                  <a16:creationId xmlns:a16="http://schemas.microsoft.com/office/drawing/2014/main" id="{3F5CE8D0-E5F8-7072-5097-E85820B65309}"/>
                </a:ext>
              </a:extLst>
            </p:cNvPr>
            <p:cNvSpPr/>
            <p:nvPr/>
          </p:nvSpPr>
          <p:spPr>
            <a:xfrm rot="10800000">
              <a:off x="2172839" y="5896392"/>
              <a:ext cx="228326" cy="241508"/>
            </a:xfrm>
            <a:prstGeom prst="blockArc">
              <a:avLst>
                <a:gd name="adj1" fmla="val 10800000"/>
                <a:gd name="adj2" fmla="val 21542907"/>
                <a:gd name="adj3" fmla="val 6281"/>
              </a:avLst>
            </a:prstGeom>
            <a:solidFill>
              <a:srgbClr val="FF0000"/>
            </a:solidFill>
            <a:ln w="19050">
              <a:solidFill>
                <a:srgbClr val="34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34B050"/>
                </a:solidFill>
              </a:endParaRPr>
            </a:p>
          </p:txBody>
        </p:sp>
        <p:sp>
          <p:nvSpPr>
            <p:cNvPr id="24" name="三角形 23">
              <a:extLst>
                <a:ext uri="{FF2B5EF4-FFF2-40B4-BE49-F238E27FC236}">
                  <a16:creationId xmlns:a16="http://schemas.microsoft.com/office/drawing/2014/main" id="{AC2CAF01-8994-6993-7778-C4D49E582DB8}"/>
                </a:ext>
              </a:extLst>
            </p:cNvPr>
            <p:cNvSpPr/>
            <p:nvPr/>
          </p:nvSpPr>
          <p:spPr>
            <a:xfrm rot="909473">
              <a:off x="2340677" y="5986917"/>
              <a:ext cx="105784" cy="91193"/>
            </a:xfrm>
            <a:prstGeom prst="triangle">
              <a:avLst/>
            </a:prstGeom>
            <a:solidFill>
              <a:srgbClr val="34B050"/>
            </a:solidFill>
            <a:ln w="19050">
              <a:solidFill>
                <a:srgbClr val="34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34B050"/>
                </a:solidFill>
              </a:endParaRPr>
            </a:p>
          </p:txBody>
        </p:sp>
      </p:grpSp>
      <p:grpSp>
        <p:nvGrpSpPr>
          <p:cNvPr id="25" name="グループ化 24">
            <a:extLst>
              <a:ext uri="{FF2B5EF4-FFF2-40B4-BE49-F238E27FC236}">
                <a16:creationId xmlns:a16="http://schemas.microsoft.com/office/drawing/2014/main" id="{C1E1ADBE-7E9C-E969-EE8E-93BAD990BB76}"/>
              </a:ext>
            </a:extLst>
          </p:cNvPr>
          <p:cNvGrpSpPr/>
          <p:nvPr/>
        </p:nvGrpSpPr>
        <p:grpSpPr>
          <a:xfrm>
            <a:off x="646110" y="8151607"/>
            <a:ext cx="513355" cy="379151"/>
            <a:chOff x="1147976" y="1704544"/>
            <a:chExt cx="1049732" cy="775305"/>
          </a:xfrm>
        </p:grpSpPr>
        <p:pic>
          <p:nvPicPr>
            <p:cNvPr id="26" name="Picture 2">
              <a:extLst>
                <a:ext uri="{FF2B5EF4-FFF2-40B4-BE49-F238E27FC236}">
                  <a16:creationId xmlns:a16="http://schemas.microsoft.com/office/drawing/2014/main" id="{2A9086DF-BC6F-E9EB-BC25-410ECF2F03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976" y="1704544"/>
              <a:ext cx="639450" cy="641081"/>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a:extLst>
                <a:ext uri="{FF2B5EF4-FFF2-40B4-BE49-F238E27FC236}">
                  <a16:creationId xmlns:a16="http://schemas.microsoft.com/office/drawing/2014/main" id="{0F38B6A5-0AA6-BA93-8BC9-12F678291C74}"/>
                </a:ext>
              </a:extLst>
            </p:cNvPr>
            <p:cNvSpPr txBox="1"/>
            <p:nvPr/>
          </p:nvSpPr>
          <p:spPr>
            <a:xfrm>
              <a:off x="1505417" y="1913429"/>
              <a:ext cx="692291" cy="566420"/>
            </a:xfrm>
            <a:prstGeom prst="rect">
              <a:avLst/>
            </a:prstGeom>
            <a:noFill/>
          </p:spPr>
          <p:txBody>
            <a:bodyPr wrap="none" rtlCol="0">
              <a:spAutoFit/>
            </a:bodyPr>
            <a:lstStyle/>
            <a:p>
              <a:r>
                <a:rPr kumimoji="1" lang="ja-JP" altLang="en-US" sz="1200" b="1">
                  <a:solidFill>
                    <a:srgbClr val="34B050"/>
                  </a:solidFill>
                  <a:highlight>
                    <a:srgbClr val="FFFFFF"/>
                  </a:highlight>
                </a:rPr>
                <a:t>❸</a:t>
              </a:r>
              <a:endParaRPr kumimoji="1" lang="ja-JP" altLang="en-US" sz="1200">
                <a:solidFill>
                  <a:srgbClr val="34B050"/>
                </a:solidFill>
                <a:highlight>
                  <a:srgbClr val="FFFFFF"/>
                </a:highlight>
              </a:endParaRPr>
            </a:p>
          </p:txBody>
        </p:sp>
      </p:grpSp>
      <p:pic>
        <p:nvPicPr>
          <p:cNvPr id="37" name="コンテンツ プレースホルダー 36">
            <a:extLst>
              <a:ext uri="{FF2B5EF4-FFF2-40B4-BE49-F238E27FC236}">
                <a16:creationId xmlns:a16="http://schemas.microsoft.com/office/drawing/2014/main" id="{20DFED36-05A2-386E-B005-60B231777011}"/>
              </a:ext>
            </a:extLst>
          </p:cNvPr>
          <p:cNvPicPr>
            <a:picLocks noGrp="1" noChangeAspect="1"/>
          </p:cNvPicPr>
          <p:nvPr>
            <p:ph sz="quarter" idx="22"/>
          </p:nvPr>
        </p:nvPicPr>
        <p:blipFill>
          <a:blip r:embed="rId6"/>
          <a:stretch>
            <a:fillRect/>
          </a:stretch>
        </p:blipFill>
        <p:spPr>
          <a:xfrm>
            <a:off x="188913" y="1536408"/>
            <a:ext cx="4103687" cy="2421522"/>
          </a:xfrm>
          <a:prstGeom prst="rect">
            <a:avLst/>
          </a:prstGeom>
        </p:spPr>
      </p:pic>
      <p:sp>
        <p:nvSpPr>
          <p:cNvPr id="38" name="正方形/長方形 37">
            <a:extLst>
              <a:ext uri="{FF2B5EF4-FFF2-40B4-BE49-F238E27FC236}">
                <a16:creationId xmlns:a16="http://schemas.microsoft.com/office/drawing/2014/main" id="{61D7D0C8-57FE-C4C0-7EBA-8C487C4B743A}"/>
              </a:ext>
            </a:extLst>
          </p:cNvPr>
          <p:cNvSpPr/>
          <p:nvPr/>
        </p:nvSpPr>
        <p:spPr>
          <a:xfrm>
            <a:off x="382078" y="2303809"/>
            <a:ext cx="1431649" cy="273593"/>
          </a:xfrm>
          <a:prstGeom prst="rect">
            <a:avLst/>
          </a:prstGeom>
          <a:noFill/>
          <a:ln w="254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6F40FE4D-C7A2-A1A6-B401-F9292A7CE28B}"/>
              </a:ext>
            </a:extLst>
          </p:cNvPr>
          <p:cNvSpPr/>
          <p:nvPr/>
        </p:nvSpPr>
        <p:spPr>
          <a:xfrm>
            <a:off x="382078" y="2576789"/>
            <a:ext cx="547396" cy="294149"/>
          </a:xfrm>
          <a:prstGeom prst="rect">
            <a:avLst/>
          </a:prstGeom>
          <a:noFill/>
          <a:ln w="254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32943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27AC9C4-23A7-3DA7-EDA6-F05A548A0E30}"/>
              </a:ext>
            </a:extLst>
          </p:cNvPr>
          <p:cNvSpPr>
            <a:spLocks noGrp="1"/>
          </p:cNvSpPr>
          <p:nvPr>
            <p:ph type="body" sz="quarter" idx="10"/>
          </p:nvPr>
        </p:nvSpPr>
        <p:spPr/>
        <p:txBody>
          <a:bodyPr/>
          <a:lstStyle/>
          <a:p>
            <a:r>
              <a:rPr kumimoji="1" lang="ja-JP" altLang="en-US"/>
              <a:t>シフトパターンを使わず時間を入力する方法</a:t>
            </a:r>
            <a:r>
              <a:rPr lang="ja-JP" altLang="en-US"/>
              <a:t>や</a:t>
            </a:r>
            <a:r>
              <a:rPr kumimoji="1" lang="ja-JP" altLang="en-US"/>
              <a:t>管理者へコメントを残す方法をご紹介します。</a:t>
            </a:r>
          </a:p>
          <a:p>
            <a:endParaRPr kumimoji="1" lang="ja-JP" altLang="en-US"/>
          </a:p>
        </p:txBody>
      </p:sp>
      <p:sp>
        <p:nvSpPr>
          <p:cNvPr id="3" name="タイトル 2">
            <a:extLst>
              <a:ext uri="{FF2B5EF4-FFF2-40B4-BE49-F238E27FC236}">
                <a16:creationId xmlns:a16="http://schemas.microsoft.com/office/drawing/2014/main" id="{8A39C385-13DF-553C-7984-42234A1C5B33}"/>
              </a:ext>
            </a:extLst>
          </p:cNvPr>
          <p:cNvSpPr>
            <a:spLocks noGrp="1"/>
          </p:cNvSpPr>
          <p:nvPr>
            <p:ph type="title"/>
          </p:nvPr>
        </p:nvSpPr>
        <p:spPr/>
        <p:txBody>
          <a:bodyPr/>
          <a:lstStyle/>
          <a:p>
            <a:r>
              <a:rPr lang="en-US" altLang="ja-JP" dirty="0"/>
              <a:t>2. </a:t>
            </a:r>
            <a:r>
              <a:rPr lang="ja-JP" altLang="en-US"/>
              <a:t>希望シフトの申請方法（</a:t>
            </a:r>
            <a:r>
              <a:rPr lang="en-US" altLang="ja-JP" dirty="0"/>
              <a:t>2/3</a:t>
            </a:r>
            <a:r>
              <a:rPr lang="ja-JP" altLang="en-US"/>
              <a:t>）</a:t>
            </a:r>
            <a:endParaRPr kumimoji="1" lang="ja-JP" altLang="en-US"/>
          </a:p>
        </p:txBody>
      </p:sp>
      <p:sp>
        <p:nvSpPr>
          <p:cNvPr id="4" name="テキスト プレースホルダー 3">
            <a:extLst>
              <a:ext uri="{FF2B5EF4-FFF2-40B4-BE49-F238E27FC236}">
                <a16:creationId xmlns:a16="http://schemas.microsoft.com/office/drawing/2014/main" id="{510188E2-7AB9-E730-20D5-96A055C0DDAD}"/>
              </a:ext>
            </a:extLst>
          </p:cNvPr>
          <p:cNvSpPr>
            <a:spLocks noGrp="1"/>
          </p:cNvSpPr>
          <p:nvPr>
            <p:ph type="body" sz="quarter" idx="19"/>
          </p:nvPr>
        </p:nvSpPr>
        <p:spPr/>
        <p:txBody>
          <a:bodyPr/>
          <a:lstStyle/>
          <a:p>
            <a:r>
              <a:rPr kumimoji="1" lang="ja-JP" altLang="en-US"/>
              <a:t>シフトパターンを使わず時間を入力する場合や管理者へコメントを残したい場合は、該当日の</a:t>
            </a:r>
            <a:r>
              <a:rPr kumimoji="1" lang="ja-JP" altLang="en-US" u="sng"/>
              <a:t>鉛筆マーク</a:t>
            </a:r>
            <a:r>
              <a:rPr kumimoji="1" lang="ja-JP" altLang="en-US"/>
              <a:t>をクリックします。</a:t>
            </a:r>
          </a:p>
        </p:txBody>
      </p:sp>
      <p:sp>
        <p:nvSpPr>
          <p:cNvPr id="5" name="テキスト プレースホルダー 4">
            <a:extLst>
              <a:ext uri="{FF2B5EF4-FFF2-40B4-BE49-F238E27FC236}">
                <a16:creationId xmlns:a16="http://schemas.microsoft.com/office/drawing/2014/main" id="{88BC6BC9-F595-D9A2-7F1A-1FCB247EABC2}"/>
              </a:ext>
            </a:extLst>
          </p:cNvPr>
          <p:cNvSpPr>
            <a:spLocks noGrp="1"/>
          </p:cNvSpPr>
          <p:nvPr>
            <p:ph type="body" sz="quarter" idx="20"/>
          </p:nvPr>
        </p:nvSpPr>
        <p:spPr/>
        <p:txBody>
          <a:bodyPr/>
          <a:lstStyle/>
          <a:p>
            <a:r>
              <a:rPr lang="ja-JP" altLang="en-US"/>
              <a:t>勤務時間や希望コメント入力項目が</a:t>
            </a:r>
            <a:endParaRPr lang="en-US" altLang="ja-JP" dirty="0"/>
          </a:p>
          <a:p>
            <a:r>
              <a:rPr lang="ja-JP" altLang="en-US"/>
              <a:t>ありますので、必要な情報をご入力</a:t>
            </a:r>
            <a:endParaRPr lang="en-US" altLang="ja-JP" dirty="0"/>
          </a:p>
          <a:p>
            <a:r>
              <a:rPr lang="ja-JP" altLang="en-US"/>
              <a:t>ください。</a:t>
            </a:r>
            <a:endParaRPr lang="en-US" altLang="ja-JP" dirty="0"/>
          </a:p>
          <a:p>
            <a:endParaRPr kumimoji="1" lang="en-US" altLang="ja-JP" dirty="0"/>
          </a:p>
          <a:p>
            <a:r>
              <a:rPr lang="ja-JP" altLang="en-US"/>
              <a:t>ご入力後「登録する」ボタンを押下</a:t>
            </a:r>
            <a:endParaRPr lang="en-US" altLang="ja-JP" dirty="0"/>
          </a:p>
          <a:p>
            <a:r>
              <a:rPr kumimoji="1" lang="ja-JP" altLang="en-US"/>
              <a:t>します。</a:t>
            </a:r>
          </a:p>
        </p:txBody>
      </p:sp>
      <p:sp>
        <p:nvSpPr>
          <p:cNvPr id="6" name="テキスト プレースホルダー 5">
            <a:extLst>
              <a:ext uri="{FF2B5EF4-FFF2-40B4-BE49-F238E27FC236}">
                <a16:creationId xmlns:a16="http://schemas.microsoft.com/office/drawing/2014/main" id="{F3CEEB8D-BD49-B2B8-1642-385AAC2825B6}"/>
              </a:ext>
            </a:extLst>
          </p:cNvPr>
          <p:cNvSpPr>
            <a:spLocks noGrp="1"/>
          </p:cNvSpPr>
          <p:nvPr>
            <p:ph type="body" sz="quarter" idx="21"/>
          </p:nvPr>
        </p:nvSpPr>
        <p:spPr/>
        <p:txBody>
          <a:bodyPr/>
          <a:lstStyle/>
          <a:p>
            <a:r>
              <a:rPr lang="ja-JP" altLang="en-US"/>
              <a:t>コメントを入力した場合は、</a:t>
            </a:r>
            <a:endParaRPr lang="en-US" altLang="ja-JP" dirty="0"/>
          </a:p>
          <a:p>
            <a:r>
              <a:rPr lang="ja-JP" altLang="en-US"/>
              <a:t>一覧画面の「コメント列」へ反映</a:t>
            </a:r>
            <a:endParaRPr lang="en-US" altLang="ja-JP" dirty="0"/>
          </a:p>
          <a:p>
            <a:r>
              <a:rPr lang="ja-JP" altLang="en-US"/>
              <a:t>されます。</a:t>
            </a:r>
            <a:endParaRPr kumimoji="1" lang="ja-JP" altLang="en-US"/>
          </a:p>
        </p:txBody>
      </p:sp>
      <p:pic>
        <p:nvPicPr>
          <p:cNvPr id="30" name="コンテンツ プレースホルダー 29">
            <a:extLst>
              <a:ext uri="{FF2B5EF4-FFF2-40B4-BE49-F238E27FC236}">
                <a16:creationId xmlns:a16="http://schemas.microsoft.com/office/drawing/2014/main" id="{262BE618-91FD-029D-867F-925C524833A4}"/>
              </a:ext>
            </a:extLst>
          </p:cNvPr>
          <p:cNvPicPr>
            <a:picLocks noGrp="1" noChangeAspect="1"/>
          </p:cNvPicPr>
          <p:nvPr>
            <p:ph sz="quarter" idx="22"/>
          </p:nvPr>
        </p:nvPicPr>
        <p:blipFill>
          <a:blip r:embed="rId3"/>
          <a:stretch>
            <a:fillRect/>
          </a:stretch>
        </p:blipFill>
        <p:spPr>
          <a:xfrm>
            <a:off x="188913" y="1835476"/>
            <a:ext cx="4103687" cy="1823386"/>
          </a:xfrm>
          <a:prstGeom prst="rect">
            <a:avLst/>
          </a:prstGeom>
          <a:ln>
            <a:noFill/>
          </a:ln>
        </p:spPr>
      </p:pic>
      <p:pic>
        <p:nvPicPr>
          <p:cNvPr id="34" name="コンテンツ プレースホルダー 33">
            <a:extLst>
              <a:ext uri="{FF2B5EF4-FFF2-40B4-BE49-F238E27FC236}">
                <a16:creationId xmlns:a16="http://schemas.microsoft.com/office/drawing/2014/main" id="{F9CAF40D-3ED5-C4BA-34FF-74A41D8A5452}"/>
              </a:ext>
            </a:extLst>
          </p:cNvPr>
          <p:cNvPicPr>
            <a:picLocks noGrp="1" noChangeAspect="1"/>
          </p:cNvPicPr>
          <p:nvPr>
            <p:ph sz="quarter" idx="23"/>
          </p:nvPr>
        </p:nvPicPr>
        <p:blipFill rotWithShape="1">
          <a:blip r:embed="rId4"/>
          <a:srcRect b="15333"/>
          <a:stretch/>
        </p:blipFill>
        <p:spPr>
          <a:xfrm>
            <a:off x="459218" y="4240213"/>
            <a:ext cx="3563076" cy="2582862"/>
          </a:xfrm>
          <a:prstGeom prst="rect">
            <a:avLst/>
          </a:prstGeom>
          <a:ln>
            <a:noFill/>
          </a:ln>
        </p:spPr>
      </p:pic>
      <p:sp>
        <p:nvSpPr>
          <p:cNvPr id="36" name="正方形/長方形 35">
            <a:extLst>
              <a:ext uri="{FF2B5EF4-FFF2-40B4-BE49-F238E27FC236}">
                <a16:creationId xmlns:a16="http://schemas.microsoft.com/office/drawing/2014/main" id="{A73E679B-8E9C-EB4B-845B-944C8736AE11}"/>
              </a:ext>
            </a:extLst>
          </p:cNvPr>
          <p:cNvSpPr/>
          <p:nvPr/>
        </p:nvSpPr>
        <p:spPr>
          <a:xfrm>
            <a:off x="368223" y="3343407"/>
            <a:ext cx="204432" cy="152557"/>
          </a:xfrm>
          <a:prstGeom prst="rect">
            <a:avLst/>
          </a:prstGeom>
          <a:noFill/>
          <a:ln w="254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descr="図形, 矢印&#10;&#10;自動的に生成された説明">
            <a:extLst>
              <a:ext uri="{FF2B5EF4-FFF2-40B4-BE49-F238E27FC236}">
                <a16:creationId xmlns:a16="http://schemas.microsoft.com/office/drawing/2014/main" id="{CEE03ADE-FA90-F987-5569-44F9054AFB13}"/>
              </a:ext>
            </a:extLst>
          </p:cNvPr>
          <p:cNvPicPr>
            <a:picLocks noChangeAspect="1"/>
          </p:cNvPicPr>
          <p:nvPr/>
        </p:nvPicPr>
        <p:blipFill>
          <a:blip r:embed="rId5">
            <a:duotone>
              <a:prstClr val="black"/>
              <a:srgbClr val="34B050">
                <a:tint val="45000"/>
                <a:satMod val="400000"/>
              </a:srgbClr>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Lst>
          </a:blip>
          <a:stretch>
            <a:fillRect/>
          </a:stretch>
        </p:blipFill>
        <p:spPr>
          <a:xfrm rot="12302435" flipH="1">
            <a:off x="496945" y="3539820"/>
            <a:ext cx="678261" cy="437984"/>
          </a:xfrm>
          <a:prstGeom prst="rect">
            <a:avLst/>
          </a:prstGeom>
        </p:spPr>
      </p:pic>
      <p:sp>
        <p:nvSpPr>
          <p:cNvPr id="42" name="正方形/長方形 41">
            <a:extLst>
              <a:ext uri="{FF2B5EF4-FFF2-40B4-BE49-F238E27FC236}">
                <a16:creationId xmlns:a16="http://schemas.microsoft.com/office/drawing/2014/main" id="{50C9302C-1CAF-C2B4-EE28-6825E1354DD3}"/>
              </a:ext>
            </a:extLst>
          </p:cNvPr>
          <p:cNvSpPr/>
          <p:nvPr/>
        </p:nvSpPr>
        <p:spPr>
          <a:xfrm>
            <a:off x="492956" y="4546385"/>
            <a:ext cx="406929" cy="185272"/>
          </a:xfrm>
          <a:prstGeom prst="rect">
            <a:avLst/>
          </a:prstGeom>
          <a:noFill/>
          <a:ln w="254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EA0280BA-F3E7-A7E6-6645-E4601FD092C8}"/>
              </a:ext>
            </a:extLst>
          </p:cNvPr>
          <p:cNvSpPr/>
          <p:nvPr/>
        </p:nvSpPr>
        <p:spPr>
          <a:xfrm>
            <a:off x="526822" y="6201014"/>
            <a:ext cx="3421063" cy="417500"/>
          </a:xfrm>
          <a:prstGeom prst="rect">
            <a:avLst/>
          </a:prstGeom>
          <a:noFill/>
          <a:ln w="254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コンテンツ プレースホルダー 43">
            <a:extLst>
              <a:ext uri="{FF2B5EF4-FFF2-40B4-BE49-F238E27FC236}">
                <a16:creationId xmlns:a16="http://schemas.microsoft.com/office/drawing/2014/main" id="{BA9BE253-F1DD-AA5D-DEB7-D7A8F406F948}"/>
              </a:ext>
            </a:extLst>
          </p:cNvPr>
          <p:cNvPicPr>
            <a:picLocks noGrp="1" noChangeAspect="1"/>
          </p:cNvPicPr>
          <p:nvPr>
            <p:ph sz="quarter" idx="24"/>
          </p:nvPr>
        </p:nvPicPr>
        <p:blipFill>
          <a:blip r:embed="rId7"/>
          <a:stretch>
            <a:fillRect/>
          </a:stretch>
        </p:blipFill>
        <p:spPr>
          <a:xfrm>
            <a:off x="187325" y="7284657"/>
            <a:ext cx="4103688" cy="2047049"/>
          </a:xfrm>
          <a:prstGeom prst="rect">
            <a:avLst/>
          </a:prstGeom>
        </p:spPr>
      </p:pic>
      <p:sp>
        <p:nvSpPr>
          <p:cNvPr id="45" name="正方形/長方形 44">
            <a:extLst>
              <a:ext uri="{FF2B5EF4-FFF2-40B4-BE49-F238E27FC236}">
                <a16:creationId xmlns:a16="http://schemas.microsoft.com/office/drawing/2014/main" id="{BDA3EFA7-97ED-76BA-B9F1-52299087A146}"/>
              </a:ext>
            </a:extLst>
          </p:cNvPr>
          <p:cNvSpPr/>
          <p:nvPr/>
        </p:nvSpPr>
        <p:spPr>
          <a:xfrm>
            <a:off x="2880704" y="8951495"/>
            <a:ext cx="790646" cy="213131"/>
          </a:xfrm>
          <a:prstGeom prst="rect">
            <a:avLst/>
          </a:prstGeom>
          <a:noFill/>
          <a:ln w="254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70668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0EAC094-A906-1622-7656-C073FA69C7FC}"/>
              </a:ext>
            </a:extLst>
          </p:cNvPr>
          <p:cNvSpPr>
            <a:spLocks noGrp="1"/>
          </p:cNvSpPr>
          <p:nvPr>
            <p:ph type="body" sz="quarter" idx="10"/>
          </p:nvPr>
        </p:nvSpPr>
        <p:spPr/>
        <p:txBody>
          <a:bodyPr/>
          <a:lstStyle/>
          <a:p>
            <a:r>
              <a:rPr kumimoji="1" lang="ja-JP" altLang="en-US"/>
              <a:t>希望シフト入力後は「申請する」ボタンを押下し、希望シフトを申請します。</a:t>
            </a:r>
          </a:p>
          <a:p>
            <a:endParaRPr kumimoji="1" lang="ja-JP" altLang="en-US"/>
          </a:p>
        </p:txBody>
      </p:sp>
      <p:sp>
        <p:nvSpPr>
          <p:cNvPr id="3" name="タイトル 2">
            <a:extLst>
              <a:ext uri="{FF2B5EF4-FFF2-40B4-BE49-F238E27FC236}">
                <a16:creationId xmlns:a16="http://schemas.microsoft.com/office/drawing/2014/main" id="{000A07EB-1397-8294-0EC4-F3F7A2F8246C}"/>
              </a:ext>
            </a:extLst>
          </p:cNvPr>
          <p:cNvSpPr>
            <a:spLocks noGrp="1"/>
          </p:cNvSpPr>
          <p:nvPr>
            <p:ph type="title"/>
          </p:nvPr>
        </p:nvSpPr>
        <p:spPr/>
        <p:txBody>
          <a:bodyPr/>
          <a:lstStyle/>
          <a:p>
            <a:r>
              <a:rPr lang="en-US" altLang="ja-JP" dirty="0"/>
              <a:t>2. </a:t>
            </a:r>
            <a:r>
              <a:rPr lang="ja-JP" altLang="en-US"/>
              <a:t>希望シフトの申請方法（</a:t>
            </a:r>
            <a:r>
              <a:rPr lang="en-US" altLang="ja-JP" dirty="0"/>
              <a:t>3/3</a:t>
            </a:r>
            <a:r>
              <a:rPr lang="ja-JP" altLang="en-US"/>
              <a:t>）</a:t>
            </a:r>
            <a:endParaRPr kumimoji="1" lang="ja-JP" altLang="en-US"/>
          </a:p>
        </p:txBody>
      </p:sp>
      <p:sp>
        <p:nvSpPr>
          <p:cNvPr id="4" name="テキスト プレースホルダー 3">
            <a:extLst>
              <a:ext uri="{FF2B5EF4-FFF2-40B4-BE49-F238E27FC236}">
                <a16:creationId xmlns:a16="http://schemas.microsoft.com/office/drawing/2014/main" id="{EF4F50C1-5625-9787-6EB0-528C61FE1A7F}"/>
              </a:ext>
            </a:extLst>
          </p:cNvPr>
          <p:cNvSpPr>
            <a:spLocks noGrp="1"/>
          </p:cNvSpPr>
          <p:nvPr>
            <p:ph type="body" sz="quarter" idx="19"/>
          </p:nvPr>
        </p:nvSpPr>
        <p:spPr/>
        <p:txBody>
          <a:bodyPr>
            <a:normAutofit/>
          </a:bodyPr>
          <a:lstStyle/>
          <a:p>
            <a:pPr algn="l"/>
            <a:r>
              <a:rPr lang="en-US" altLang="ja-JP" i="0" dirty="0">
                <a:effectLst/>
                <a:latin typeface="+mn-lt"/>
              </a:rPr>
              <a:t>1</a:t>
            </a:r>
            <a:r>
              <a:rPr lang="ja-JP" altLang="en-US" i="0">
                <a:effectLst/>
                <a:latin typeface="+mn-lt"/>
              </a:rPr>
              <a:t>ヶ月の希望シフトをすべて入力</a:t>
            </a:r>
            <a:r>
              <a:rPr lang="ja-JP" altLang="en-US" b="0" i="0">
                <a:effectLst/>
                <a:latin typeface="+mn-lt"/>
              </a:rPr>
              <a:t>したことを確認し、画面右上の</a:t>
            </a:r>
            <a:r>
              <a:rPr lang="ja-JP" altLang="en-US" b="1" i="0">
                <a:effectLst/>
                <a:latin typeface="+mn-lt"/>
              </a:rPr>
              <a:t>「申請する」ボタン</a:t>
            </a:r>
            <a:r>
              <a:rPr lang="ja-JP" altLang="en-US" b="0" i="0">
                <a:effectLst/>
                <a:latin typeface="+mn-lt"/>
              </a:rPr>
              <a:t>をクリックしてください。</a:t>
            </a:r>
            <a:endParaRPr lang="en-US" altLang="ja-JP" b="0" i="0" dirty="0">
              <a:effectLst/>
              <a:latin typeface="+mn-lt"/>
            </a:endParaRPr>
          </a:p>
          <a:p>
            <a:pPr algn="l"/>
            <a:endParaRPr lang="en-US" altLang="ja-JP" b="0" i="0" dirty="0">
              <a:effectLst/>
              <a:latin typeface="+mn-lt"/>
            </a:endParaRPr>
          </a:p>
          <a:p>
            <a:pPr algn="l"/>
            <a:r>
              <a:rPr lang="ja-JP" altLang="en-US" b="0" i="0">
                <a:effectLst/>
                <a:latin typeface="+mn-lt"/>
              </a:rPr>
              <a:t>以上で申請は完了です。</a:t>
            </a:r>
            <a:br>
              <a:rPr lang="ja-JP" altLang="en-US"/>
            </a:br>
            <a:endParaRPr kumimoji="1" lang="ja-JP" altLang="en-US"/>
          </a:p>
        </p:txBody>
      </p:sp>
      <p:sp>
        <p:nvSpPr>
          <p:cNvPr id="5" name="テキスト プレースホルダー 4">
            <a:extLst>
              <a:ext uri="{FF2B5EF4-FFF2-40B4-BE49-F238E27FC236}">
                <a16:creationId xmlns:a16="http://schemas.microsoft.com/office/drawing/2014/main" id="{3BAED17B-53C6-D390-96A8-BDBC7098EA5C}"/>
              </a:ext>
            </a:extLst>
          </p:cNvPr>
          <p:cNvSpPr>
            <a:spLocks noGrp="1"/>
          </p:cNvSpPr>
          <p:nvPr>
            <p:ph type="body" sz="quarter" idx="20"/>
          </p:nvPr>
        </p:nvSpPr>
        <p:spPr/>
        <p:txBody>
          <a:bodyPr/>
          <a:lstStyle/>
          <a:p>
            <a:r>
              <a:rPr kumimoji="1" lang="ja-JP" altLang="en-US"/>
              <a:t>申請が完了すると「調整中シフト」列へ反映されます。</a:t>
            </a:r>
            <a:endParaRPr kumimoji="1" lang="en-US" altLang="ja-JP" dirty="0"/>
          </a:p>
          <a:p>
            <a:r>
              <a:rPr kumimoji="1" lang="ja-JP" altLang="en-US"/>
              <a:t>調整中列に反映されることで、</a:t>
            </a:r>
            <a:endParaRPr kumimoji="1" lang="en-US" altLang="ja-JP" dirty="0"/>
          </a:p>
          <a:p>
            <a:r>
              <a:rPr kumimoji="1" lang="ja-JP" altLang="en-US"/>
              <a:t>管理者が希望をもとにシフトを</a:t>
            </a:r>
            <a:endParaRPr kumimoji="1" lang="en-US" altLang="ja-JP" dirty="0"/>
          </a:p>
          <a:p>
            <a:r>
              <a:rPr kumimoji="1" lang="ja-JP" altLang="en-US"/>
              <a:t>組めるようになります。</a:t>
            </a:r>
          </a:p>
          <a:p>
            <a:br>
              <a:rPr kumimoji="1" lang="ja-JP" altLang="en-US"/>
            </a:br>
            <a:endParaRPr kumimoji="1" lang="ja-JP" altLang="en-US"/>
          </a:p>
        </p:txBody>
      </p:sp>
      <p:pic>
        <p:nvPicPr>
          <p:cNvPr id="10" name="コンテンツ プレースホルダー 9">
            <a:extLst>
              <a:ext uri="{FF2B5EF4-FFF2-40B4-BE49-F238E27FC236}">
                <a16:creationId xmlns:a16="http://schemas.microsoft.com/office/drawing/2014/main" id="{48B2B5BB-BD70-A2BF-C795-C31ADD69F817}"/>
              </a:ext>
            </a:extLst>
          </p:cNvPr>
          <p:cNvPicPr>
            <a:picLocks noGrp="1" noChangeAspect="1"/>
          </p:cNvPicPr>
          <p:nvPr>
            <p:ph sz="quarter" idx="22"/>
          </p:nvPr>
        </p:nvPicPr>
        <p:blipFill rotWithShape="1">
          <a:blip r:embed="rId3"/>
          <a:srcRect b="29362"/>
          <a:stretch/>
        </p:blipFill>
        <p:spPr>
          <a:xfrm>
            <a:off x="377695" y="1455738"/>
            <a:ext cx="3726123" cy="2582862"/>
          </a:xfrm>
          <a:prstGeom prst="rect">
            <a:avLst/>
          </a:prstGeom>
        </p:spPr>
      </p:pic>
      <p:sp>
        <p:nvSpPr>
          <p:cNvPr id="11" name="正方形/長方形 10">
            <a:extLst>
              <a:ext uri="{FF2B5EF4-FFF2-40B4-BE49-F238E27FC236}">
                <a16:creationId xmlns:a16="http://schemas.microsoft.com/office/drawing/2014/main" id="{8F86483A-8718-773A-5EA5-145BC1420252}"/>
              </a:ext>
            </a:extLst>
          </p:cNvPr>
          <p:cNvSpPr/>
          <p:nvPr/>
        </p:nvSpPr>
        <p:spPr>
          <a:xfrm>
            <a:off x="755650" y="2533650"/>
            <a:ext cx="704850" cy="1498600"/>
          </a:xfrm>
          <a:prstGeom prst="rect">
            <a:avLst/>
          </a:prstGeom>
          <a:noFill/>
          <a:ln w="254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3EAEF7D8-8432-29BE-42E9-78BBB65B384B}"/>
              </a:ext>
            </a:extLst>
          </p:cNvPr>
          <p:cNvSpPr/>
          <p:nvPr/>
        </p:nvSpPr>
        <p:spPr>
          <a:xfrm>
            <a:off x="3579259" y="2307492"/>
            <a:ext cx="400074" cy="238638"/>
          </a:xfrm>
          <a:prstGeom prst="rect">
            <a:avLst/>
          </a:prstGeom>
          <a:noFill/>
          <a:ln w="254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コンテンツ プレースホルダー 12">
            <a:extLst>
              <a:ext uri="{FF2B5EF4-FFF2-40B4-BE49-F238E27FC236}">
                <a16:creationId xmlns:a16="http://schemas.microsoft.com/office/drawing/2014/main" id="{0886CD96-97E7-DD85-D054-5CE9215FC3C8}"/>
              </a:ext>
            </a:extLst>
          </p:cNvPr>
          <p:cNvPicPr>
            <a:picLocks noGrp="1" noChangeAspect="1"/>
          </p:cNvPicPr>
          <p:nvPr>
            <p:ph sz="quarter" idx="23"/>
          </p:nvPr>
        </p:nvPicPr>
        <p:blipFill rotWithShape="1">
          <a:blip r:embed="rId4"/>
          <a:srcRect b="28264"/>
          <a:stretch/>
        </p:blipFill>
        <p:spPr>
          <a:xfrm>
            <a:off x="487607" y="4240213"/>
            <a:ext cx="3506298" cy="2582862"/>
          </a:xfrm>
          <a:prstGeom prst="rect">
            <a:avLst/>
          </a:prstGeom>
          <a:ln>
            <a:noFill/>
          </a:ln>
        </p:spPr>
      </p:pic>
      <p:sp>
        <p:nvSpPr>
          <p:cNvPr id="22" name="正方形/長方形 21">
            <a:extLst>
              <a:ext uri="{FF2B5EF4-FFF2-40B4-BE49-F238E27FC236}">
                <a16:creationId xmlns:a16="http://schemas.microsoft.com/office/drawing/2014/main" id="{F38CE05B-6A58-671A-F21D-05DA569BD015}"/>
              </a:ext>
            </a:extLst>
          </p:cNvPr>
          <p:cNvSpPr/>
          <p:nvPr/>
        </p:nvSpPr>
        <p:spPr>
          <a:xfrm>
            <a:off x="1479334" y="5429817"/>
            <a:ext cx="654265" cy="1388078"/>
          </a:xfrm>
          <a:prstGeom prst="rect">
            <a:avLst/>
          </a:prstGeom>
          <a:noFill/>
          <a:ln w="254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67588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18B9BC-2E2F-894F-BAC1-8398E0083F2B}"/>
              </a:ext>
            </a:extLst>
          </p:cNvPr>
          <p:cNvSpPr>
            <a:spLocks noGrp="1"/>
          </p:cNvSpPr>
          <p:nvPr>
            <p:ph type="ctrTitle"/>
          </p:nvPr>
        </p:nvSpPr>
        <p:spPr>
          <a:xfrm>
            <a:off x="0" y="3584848"/>
            <a:ext cx="6857998" cy="1224136"/>
          </a:xfrm>
          <a:prstGeom prst="rect">
            <a:avLst/>
          </a:prstGeom>
        </p:spPr>
        <p:txBody>
          <a:bodyPr/>
          <a:lstStyle/>
          <a:p>
            <a:pPr>
              <a:lnSpc>
                <a:spcPct val="150000"/>
              </a:lnSpc>
            </a:pPr>
            <a:r>
              <a:rPr lang="en-US" altLang="ja-JP" dirty="0"/>
              <a:t>3. </a:t>
            </a:r>
            <a:r>
              <a:rPr lang="ja-JP" altLang="en-US"/>
              <a:t>勤務要請の回答</a:t>
            </a:r>
            <a:endParaRPr kumimoji="1" lang="ja-JP" altLang="en-US"/>
          </a:p>
        </p:txBody>
      </p:sp>
    </p:spTree>
    <p:extLst>
      <p:ext uri="{BB962C8B-B14F-4D97-AF65-F5344CB8AC3E}">
        <p14:creationId xmlns:p14="http://schemas.microsoft.com/office/powerpoint/2010/main" val="46239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161B1B87-8CAC-C8AC-F718-FFA153706AA3}"/>
              </a:ext>
            </a:extLst>
          </p:cNvPr>
          <p:cNvSpPr>
            <a:spLocks noGrp="1"/>
          </p:cNvSpPr>
          <p:nvPr>
            <p:ph type="body" sz="quarter" idx="10"/>
          </p:nvPr>
        </p:nvSpPr>
        <p:spPr/>
        <p:txBody>
          <a:bodyPr/>
          <a:lstStyle/>
          <a:p>
            <a:r>
              <a:rPr kumimoji="1" lang="ja-JP" altLang="en-US"/>
              <a:t>管理者がシフトを調整した結果、希望とは異なるシフトで勤務してもらわなければならなくなった場合「勤務要請」が届きます。勤務要請の内容を確認し回答してください。</a:t>
            </a:r>
          </a:p>
          <a:p>
            <a:endParaRPr kumimoji="1" lang="ja-JP" altLang="en-US"/>
          </a:p>
        </p:txBody>
      </p:sp>
      <p:sp>
        <p:nvSpPr>
          <p:cNvPr id="3" name="タイトル 2">
            <a:extLst>
              <a:ext uri="{FF2B5EF4-FFF2-40B4-BE49-F238E27FC236}">
                <a16:creationId xmlns:a16="http://schemas.microsoft.com/office/drawing/2014/main" id="{0D796337-98F4-C5F1-C75A-B0D41601AE91}"/>
              </a:ext>
            </a:extLst>
          </p:cNvPr>
          <p:cNvSpPr>
            <a:spLocks noGrp="1"/>
          </p:cNvSpPr>
          <p:nvPr>
            <p:ph type="title"/>
          </p:nvPr>
        </p:nvSpPr>
        <p:spPr/>
        <p:txBody>
          <a:bodyPr/>
          <a:lstStyle/>
          <a:p>
            <a:r>
              <a:rPr lang="en-US" altLang="ja-JP" dirty="0"/>
              <a:t>3. </a:t>
            </a:r>
            <a:r>
              <a:rPr lang="ja-JP" altLang="en-US"/>
              <a:t>勤務要請の回答（</a:t>
            </a:r>
            <a:r>
              <a:rPr lang="en-US" altLang="ja-JP" dirty="0"/>
              <a:t>1/2</a:t>
            </a:r>
            <a:r>
              <a:rPr lang="ja-JP" altLang="en-US"/>
              <a:t>）</a:t>
            </a:r>
            <a:endParaRPr kumimoji="1" lang="ja-JP" altLang="en-US"/>
          </a:p>
        </p:txBody>
      </p:sp>
      <p:sp>
        <p:nvSpPr>
          <p:cNvPr id="4" name="テキスト プレースホルダー 3">
            <a:extLst>
              <a:ext uri="{FF2B5EF4-FFF2-40B4-BE49-F238E27FC236}">
                <a16:creationId xmlns:a16="http://schemas.microsoft.com/office/drawing/2014/main" id="{D9058A70-49CB-4D86-397E-9A1901EF1A7A}"/>
              </a:ext>
            </a:extLst>
          </p:cNvPr>
          <p:cNvSpPr>
            <a:spLocks noGrp="1"/>
          </p:cNvSpPr>
          <p:nvPr>
            <p:ph type="body" sz="quarter" idx="19"/>
          </p:nvPr>
        </p:nvSpPr>
        <p:spPr/>
        <p:txBody>
          <a:bodyPr/>
          <a:lstStyle/>
          <a:p>
            <a:r>
              <a:rPr kumimoji="1" lang="ja-JP" altLang="en-US"/>
              <a:t>管理者から勤務要請された場合、</a:t>
            </a:r>
            <a:endParaRPr kumimoji="1" lang="en-US" altLang="ja-JP" dirty="0"/>
          </a:p>
          <a:p>
            <a:r>
              <a:rPr kumimoji="1" lang="ja-JP" altLang="en-US"/>
              <a:t>申請者の「希望シフト申請」タブの</a:t>
            </a:r>
            <a:endParaRPr kumimoji="1" lang="en-US" altLang="ja-JP" dirty="0"/>
          </a:p>
          <a:p>
            <a:r>
              <a:rPr kumimoji="1" lang="ja-JP" altLang="en-US"/>
              <a:t>「申請承認」列に</a:t>
            </a:r>
            <a:r>
              <a:rPr kumimoji="1" lang="ja-JP" altLang="en-US" b="1"/>
              <a:t>「要請回答」と</a:t>
            </a:r>
            <a:endParaRPr kumimoji="1" lang="en-US" altLang="ja-JP" b="1" dirty="0"/>
          </a:p>
          <a:p>
            <a:r>
              <a:rPr kumimoji="1" lang="ja-JP" altLang="en-US" b="1"/>
              <a:t>いう青いボタン</a:t>
            </a:r>
            <a:r>
              <a:rPr kumimoji="1" lang="ja-JP" altLang="en-US"/>
              <a:t>が表示されます。</a:t>
            </a:r>
            <a:endParaRPr kumimoji="1" lang="en-US" altLang="ja-JP" dirty="0"/>
          </a:p>
          <a:p>
            <a:endParaRPr lang="en-US" altLang="ja-JP" dirty="0"/>
          </a:p>
          <a:p>
            <a:r>
              <a:rPr kumimoji="1" lang="ja-JP" altLang="en-US"/>
              <a:t>申請者はこちらのボタンより勤務要請の回答を行います（承諾・却下）</a:t>
            </a:r>
          </a:p>
          <a:p>
            <a:br>
              <a:rPr kumimoji="1" lang="ja-JP" altLang="en-US"/>
            </a:br>
            <a:endParaRPr kumimoji="1" lang="ja-JP" altLang="en-US"/>
          </a:p>
        </p:txBody>
      </p:sp>
      <p:sp>
        <p:nvSpPr>
          <p:cNvPr id="5" name="テキスト プレースホルダー 4">
            <a:extLst>
              <a:ext uri="{FF2B5EF4-FFF2-40B4-BE49-F238E27FC236}">
                <a16:creationId xmlns:a16="http://schemas.microsoft.com/office/drawing/2014/main" id="{8AFB8D66-7B3A-DB29-F6CF-717C407F28F5}"/>
              </a:ext>
            </a:extLst>
          </p:cNvPr>
          <p:cNvSpPr>
            <a:spLocks noGrp="1"/>
          </p:cNvSpPr>
          <p:nvPr>
            <p:ph type="body" sz="quarter" idx="20"/>
          </p:nvPr>
        </p:nvSpPr>
        <p:spPr/>
        <p:txBody>
          <a:bodyPr/>
          <a:lstStyle/>
          <a:p>
            <a:r>
              <a:rPr kumimoji="1" lang="ja-JP" altLang="en-US"/>
              <a:t>勤務要請の内容を確認し、</a:t>
            </a:r>
            <a:endParaRPr kumimoji="1" lang="en-US" altLang="ja-JP" dirty="0"/>
          </a:p>
          <a:p>
            <a:r>
              <a:rPr kumimoji="1" lang="ja-JP" altLang="en-US"/>
              <a:t>要請回答コメントを残した上で、</a:t>
            </a:r>
            <a:endParaRPr kumimoji="1" lang="en-US" altLang="ja-JP" dirty="0"/>
          </a:p>
          <a:p>
            <a:r>
              <a:rPr kumimoji="1" lang="ja-JP" altLang="en-US"/>
              <a:t>「要請を承諾」「要請を却下」の</a:t>
            </a:r>
            <a:endParaRPr kumimoji="1" lang="en-US" altLang="ja-JP" dirty="0"/>
          </a:p>
          <a:p>
            <a:r>
              <a:rPr kumimoji="1" lang="ja-JP" altLang="en-US"/>
              <a:t>いずれかのボタンをクリックして</a:t>
            </a:r>
            <a:endParaRPr kumimoji="1" lang="en-US" altLang="ja-JP" dirty="0"/>
          </a:p>
          <a:p>
            <a:r>
              <a:rPr kumimoji="1" lang="ja-JP" altLang="en-US"/>
              <a:t>ください。</a:t>
            </a:r>
          </a:p>
          <a:p>
            <a:br>
              <a:rPr kumimoji="1" lang="ja-JP" altLang="en-US"/>
            </a:br>
            <a:endParaRPr kumimoji="1" lang="ja-JP" altLang="en-US"/>
          </a:p>
        </p:txBody>
      </p:sp>
      <p:pic>
        <p:nvPicPr>
          <p:cNvPr id="10" name="コンテンツ プレースホルダー 9">
            <a:extLst>
              <a:ext uri="{FF2B5EF4-FFF2-40B4-BE49-F238E27FC236}">
                <a16:creationId xmlns:a16="http://schemas.microsoft.com/office/drawing/2014/main" id="{1A7B1FD7-7645-AB5B-733A-F2DA63559D75}"/>
              </a:ext>
            </a:extLst>
          </p:cNvPr>
          <p:cNvPicPr>
            <a:picLocks noGrp="1" noChangeAspect="1"/>
          </p:cNvPicPr>
          <p:nvPr>
            <p:ph sz="quarter" idx="22"/>
          </p:nvPr>
        </p:nvPicPr>
        <p:blipFill rotWithShape="1">
          <a:blip r:embed="rId3"/>
          <a:srcRect b="20587"/>
          <a:stretch/>
        </p:blipFill>
        <p:spPr>
          <a:xfrm>
            <a:off x="590941" y="1455738"/>
            <a:ext cx="3299631" cy="2582862"/>
          </a:xfrm>
          <a:prstGeom prst="rect">
            <a:avLst/>
          </a:prstGeom>
        </p:spPr>
      </p:pic>
      <p:sp>
        <p:nvSpPr>
          <p:cNvPr id="12" name="正方形/長方形 11">
            <a:extLst>
              <a:ext uri="{FF2B5EF4-FFF2-40B4-BE49-F238E27FC236}">
                <a16:creationId xmlns:a16="http://schemas.microsoft.com/office/drawing/2014/main" id="{EBADBF8B-75FF-C672-CFEF-B3C53CBDAD23}"/>
              </a:ext>
            </a:extLst>
          </p:cNvPr>
          <p:cNvSpPr/>
          <p:nvPr/>
        </p:nvSpPr>
        <p:spPr>
          <a:xfrm>
            <a:off x="1262122" y="2172687"/>
            <a:ext cx="354497" cy="130995"/>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63F90FE-1472-E275-3E2E-08E8977B246E}"/>
              </a:ext>
            </a:extLst>
          </p:cNvPr>
          <p:cNvSpPr/>
          <p:nvPr/>
        </p:nvSpPr>
        <p:spPr>
          <a:xfrm>
            <a:off x="3396867" y="3723701"/>
            <a:ext cx="356213" cy="216665"/>
          </a:xfrm>
          <a:prstGeom prst="rect">
            <a:avLst/>
          </a:prstGeom>
          <a:noFill/>
          <a:ln w="28575">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コンテンツ プレースホルダー 26">
            <a:extLst>
              <a:ext uri="{FF2B5EF4-FFF2-40B4-BE49-F238E27FC236}">
                <a16:creationId xmlns:a16="http://schemas.microsoft.com/office/drawing/2014/main" id="{BB80CE7A-8087-F40A-34BA-9EBA9BA3460B}"/>
              </a:ext>
            </a:extLst>
          </p:cNvPr>
          <p:cNvPicPr>
            <a:picLocks noGrp="1" noChangeAspect="1"/>
          </p:cNvPicPr>
          <p:nvPr>
            <p:ph sz="quarter" idx="23"/>
          </p:nvPr>
        </p:nvPicPr>
        <p:blipFill rotWithShape="1">
          <a:blip r:embed="rId4"/>
          <a:srcRect t="8445" b="1982"/>
          <a:stretch/>
        </p:blipFill>
        <p:spPr>
          <a:xfrm>
            <a:off x="702875" y="4240213"/>
            <a:ext cx="3075762" cy="2582862"/>
          </a:xfrm>
          <a:prstGeom prst="rect">
            <a:avLst/>
          </a:prstGeom>
        </p:spPr>
      </p:pic>
      <p:sp>
        <p:nvSpPr>
          <p:cNvPr id="28" name="正方形/長方形 27">
            <a:extLst>
              <a:ext uri="{FF2B5EF4-FFF2-40B4-BE49-F238E27FC236}">
                <a16:creationId xmlns:a16="http://schemas.microsoft.com/office/drawing/2014/main" id="{A9BF5A47-11DB-164E-D914-9A91FEDFB88D}"/>
              </a:ext>
            </a:extLst>
          </p:cNvPr>
          <p:cNvSpPr/>
          <p:nvPr/>
        </p:nvSpPr>
        <p:spPr>
          <a:xfrm>
            <a:off x="717019" y="4273914"/>
            <a:ext cx="821751" cy="181268"/>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3523D6A6-0005-EBD8-DE04-3330F0D13826}"/>
              </a:ext>
            </a:extLst>
          </p:cNvPr>
          <p:cNvSpPr/>
          <p:nvPr/>
        </p:nvSpPr>
        <p:spPr>
          <a:xfrm>
            <a:off x="747162" y="6017009"/>
            <a:ext cx="2971398" cy="277111"/>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12040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161B1B87-8CAC-C8AC-F718-FFA153706AA3}"/>
              </a:ext>
            </a:extLst>
          </p:cNvPr>
          <p:cNvSpPr>
            <a:spLocks noGrp="1"/>
          </p:cNvSpPr>
          <p:nvPr>
            <p:ph type="body" sz="quarter" idx="10"/>
          </p:nvPr>
        </p:nvSpPr>
        <p:spPr/>
        <p:txBody>
          <a:bodyPr/>
          <a:lstStyle/>
          <a:p>
            <a:r>
              <a:rPr kumimoji="1" lang="ja-JP" altLang="en-US"/>
              <a:t>勤務要請に対して回答した場合、回答内容は管理者へ送信され、希望シフト申請タブ画面にも反映されます。</a:t>
            </a:r>
          </a:p>
          <a:p>
            <a:endParaRPr kumimoji="1" lang="ja-JP" altLang="en-US"/>
          </a:p>
        </p:txBody>
      </p:sp>
      <p:sp>
        <p:nvSpPr>
          <p:cNvPr id="3" name="タイトル 2">
            <a:extLst>
              <a:ext uri="{FF2B5EF4-FFF2-40B4-BE49-F238E27FC236}">
                <a16:creationId xmlns:a16="http://schemas.microsoft.com/office/drawing/2014/main" id="{0D796337-98F4-C5F1-C75A-B0D41601AE91}"/>
              </a:ext>
            </a:extLst>
          </p:cNvPr>
          <p:cNvSpPr>
            <a:spLocks noGrp="1"/>
          </p:cNvSpPr>
          <p:nvPr>
            <p:ph type="title"/>
          </p:nvPr>
        </p:nvSpPr>
        <p:spPr/>
        <p:txBody>
          <a:bodyPr/>
          <a:lstStyle/>
          <a:p>
            <a:r>
              <a:rPr lang="en-US" altLang="ja-JP" dirty="0"/>
              <a:t>3. </a:t>
            </a:r>
            <a:r>
              <a:rPr lang="ja-JP" altLang="en-US"/>
              <a:t>勤務要請の回答（</a:t>
            </a:r>
            <a:r>
              <a:rPr lang="en-US" altLang="ja-JP" dirty="0"/>
              <a:t>2/2</a:t>
            </a:r>
            <a:r>
              <a:rPr lang="ja-JP" altLang="en-US"/>
              <a:t>）</a:t>
            </a:r>
            <a:endParaRPr kumimoji="1" lang="ja-JP" altLang="en-US"/>
          </a:p>
        </p:txBody>
      </p:sp>
      <p:sp>
        <p:nvSpPr>
          <p:cNvPr id="4" name="テキスト プレースホルダー 3">
            <a:extLst>
              <a:ext uri="{FF2B5EF4-FFF2-40B4-BE49-F238E27FC236}">
                <a16:creationId xmlns:a16="http://schemas.microsoft.com/office/drawing/2014/main" id="{D9058A70-49CB-4D86-397E-9A1901EF1A7A}"/>
              </a:ext>
            </a:extLst>
          </p:cNvPr>
          <p:cNvSpPr>
            <a:spLocks noGrp="1"/>
          </p:cNvSpPr>
          <p:nvPr>
            <p:ph type="body" sz="quarter" idx="19"/>
          </p:nvPr>
        </p:nvSpPr>
        <p:spPr/>
        <p:txBody>
          <a:bodyPr>
            <a:normAutofit/>
          </a:bodyPr>
          <a:lstStyle/>
          <a:p>
            <a:r>
              <a:rPr kumimoji="1" lang="en-US" altLang="ja-JP" b="1" dirty="0"/>
              <a:t>【</a:t>
            </a:r>
            <a:r>
              <a:rPr kumimoji="1" lang="ja-JP" altLang="en-US" b="1"/>
              <a:t>勤務要請を</a:t>
            </a:r>
            <a:r>
              <a:rPr lang="ja-JP" altLang="en-US" b="1"/>
              <a:t>承諾した場合</a:t>
            </a:r>
            <a:r>
              <a:rPr kumimoji="1" lang="en-US" altLang="ja-JP" b="1" dirty="0"/>
              <a:t>】</a:t>
            </a:r>
            <a:endParaRPr lang="en-US" altLang="ja-JP" b="1" dirty="0"/>
          </a:p>
          <a:p>
            <a:endParaRPr kumimoji="1" lang="en-US" altLang="ja-JP" dirty="0"/>
          </a:p>
          <a:p>
            <a:r>
              <a:rPr kumimoji="1" lang="ja-JP" altLang="en-US"/>
              <a:t>ステータスは「承認済み」となり、</a:t>
            </a:r>
            <a:endParaRPr kumimoji="1" lang="en-US" altLang="ja-JP" dirty="0"/>
          </a:p>
          <a:p>
            <a:r>
              <a:rPr kumimoji="1" lang="ja-JP" altLang="en-US"/>
              <a:t>「調整中シフト」の列から消え</a:t>
            </a:r>
            <a:endParaRPr kumimoji="1" lang="en-US" altLang="ja-JP" dirty="0"/>
          </a:p>
          <a:p>
            <a:r>
              <a:rPr kumimoji="1" lang="ja-JP" altLang="en-US"/>
              <a:t>「承認済みシフト」の列へ反映され</a:t>
            </a:r>
            <a:endParaRPr kumimoji="1" lang="en-US" altLang="ja-JP" dirty="0"/>
          </a:p>
          <a:p>
            <a:r>
              <a:rPr kumimoji="1" lang="ja-JP" altLang="en-US"/>
              <a:t>ます。</a:t>
            </a:r>
          </a:p>
          <a:p>
            <a:br>
              <a:rPr kumimoji="1" lang="ja-JP" altLang="en-US"/>
            </a:br>
            <a:br>
              <a:rPr kumimoji="1" lang="ja-JP" altLang="en-US"/>
            </a:br>
            <a:endParaRPr kumimoji="1" lang="ja-JP" altLang="en-US"/>
          </a:p>
        </p:txBody>
      </p:sp>
      <p:sp>
        <p:nvSpPr>
          <p:cNvPr id="5" name="テキスト プレースホルダー 4">
            <a:extLst>
              <a:ext uri="{FF2B5EF4-FFF2-40B4-BE49-F238E27FC236}">
                <a16:creationId xmlns:a16="http://schemas.microsoft.com/office/drawing/2014/main" id="{8AFB8D66-7B3A-DB29-F6CF-717C407F28F5}"/>
              </a:ext>
            </a:extLst>
          </p:cNvPr>
          <p:cNvSpPr>
            <a:spLocks noGrp="1"/>
          </p:cNvSpPr>
          <p:nvPr>
            <p:ph type="body" sz="quarter" idx="20"/>
          </p:nvPr>
        </p:nvSpPr>
        <p:spPr/>
        <p:txBody>
          <a:bodyPr/>
          <a:lstStyle/>
          <a:p>
            <a:r>
              <a:rPr kumimoji="1" lang="en-US" altLang="ja-JP" b="1" dirty="0"/>
              <a:t>【</a:t>
            </a:r>
            <a:r>
              <a:rPr kumimoji="1" lang="ja-JP" altLang="en-US" b="1"/>
              <a:t>勤務要請を</a:t>
            </a:r>
            <a:r>
              <a:rPr lang="ja-JP" altLang="en-US" b="1"/>
              <a:t>却下した場合</a:t>
            </a:r>
            <a:r>
              <a:rPr kumimoji="1" lang="en-US" altLang="ja-JP" b="1" dirty="0"/>
              <a:t>】</a:t>
            </a:r>
            <a:endParaRPr lang="en-US" altLang="ja-JP" dirty="0"/>
          </a:p>
          <a:p>
            <a:endParaRPr lang="en-US" altLang="ja-JP" dirty="0"/>
          </a:p>
          <a:p>
            <a:r>
              <a:rPr kumimoji="1" lang="ja-JP" altLang="en-US"/>
              <a:t>ステータスは「調整中」に戻り、</a:t>
            </a:r>
            <a:endParaRPr kumimoji="1" lang="en-US" altLang="ja-JP" dirty="0"/>
          </a:p>
          <a:p>
            <a:r>
              <a:rPr kumimoji="1" lang="ja-JP" altLang="en-US"/>
              <a:t>「調整中シフト」の列は勤務要請前</a:t>
            </a:r>
            <a:endParaRPr kumimoji="1" lang="en-US" altLang="ja-JP" dirty="0"/>
          </a:p>
          <a:p>
            <a:r>
              <a:rPr kumimoji="1" lang="ja-JP" altLang="en-US"/>
              <a:t>のシフトに戻ります。</a:t>
            </a:r>
          </a:p>
          <a:p>
            <a:br>
              <a:rPr kumimoji="1" lang="ja-JP" altLang="en-US"/>
            </a:br>
            <a:endParaRPr kumimoji="1" lang="ja-JP" altLang="en-US"/>
          </a:p>
        </p:txBody>
      </p:sp>
      <p:sp>
        <p:nvSpPr>
          <p:cNvPr id="12" name="正方形/長方形 11">
            <a:extLst>
              <a:ext uri="{FF2B5EF4-FFF2-40B4-BE49-F238E27FC236}">
                <a16:creationId xmlns:a16="http://schemas.microsoft.com/office/drawing/2014/main" id="{EBADBF8B-75FF-C672-CFEF-B3C53CBDAD23}"/>
              </a:ext>
            </a:extLst>
          </p:cNvPr>
          <p:cNvSpPr/>
          <p:nvPr/>
        </p:nvSpPr>
        <p:spPr>
          <a:xfrm>
            <a:off x="1262122" y="2172687"/>
            <a:ext cx="354497" cy="130995"/>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コンテンツ プレースホルダー 19">
            <a:extLst>
              <a:ext uri="{FF2B5EF4-FFF2-40B4-BE49-F238E27FC236}">
                <a16:creationId xmlns:a16="http://schemas.microsoft.com/office/drawing/2014/main" id="{48E4D2EE-9428-BC4E-0CF1-CA2D977D176B}"/>
              </a:ext>
            </a:extLst>
          </p:cNvPr>
          <p:cNvPicPr>
            <a:picLocks noGrp="1" noChangeAspect="1"/>
          </p:cNvPicPr>
          <p:nvPr>
            <p:ph sz="quarter" idx="22"/>
          </p:nvPr>
        </p:nvPicPr>
        <p:blipFill rotWithShape="1">
          <a:blip r:embed="rId3"/>
          <a:srcRect l="3256" r="2836"/>
          <a:stretch/>
        </p:blipFill>
        <p:spPr>
          <a:xfrm>
            <a:off x="188913" y="2109192"/>
            <a:ext cx="4103687" cy="1275953"/>
          </a:xfrm>
          <a:prstGeom prst="rect">
            <a:avLst/>
          </a:prstGeom>
        </p:spPr>
      </p:pic>
      <p:sp>
        <p:nvSpPr>
          <p:cNvPr id="23" name="正方形/長方形 22">
            <a:extLst>
              <a:ext uri="{FF2B5EF4-FFF2-40B4-BE49-F238E27FC236}">
                <a16:creationId xmlns:a16="http://schemas.microsoft.com/office/drawing/2014/main" id="{EAA3B4C0-05B6-2254-9C0D-7EE10BE177E6}"/>
              </a:ext>
            </a:extLst>
          </p:cNvPr>
          <p:cNvSpPr/>
          <p:nvPr/>
        </p:nvSpPr>
        <p:spPr>
          <a:xfrm>
            <a:off x="2971800" y="3250771"/>
            <a:ext cx="769326" cy="766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2F6C6A0B-0501-87A1-B317-EB4BBC56CB5B}"/>
              </a:ext>
            </a:extLst>
          </p:cNvPr>
          <p:cNvSpPr txBox="1"/>
          <p:nvPr/>
        </p:nvSpPr>
        <p:spPr>
          <a:xfrm>
            <a:off x="2954982" y="3215868"/>
            <a:ext cx="839806" cy="169277"/>
          </a:xfrm>
          <a:prstGeom prst="rect">
            <a:avLst/>
          </a:prstGeom>
          <a:noFill/>
        </p:spPr>
        <p:txBody>
          <a:bodyPr wrap="square" rtlCol="0">
            <a:spAutoFit/>
          </a:bodyPr>
          <a:lstStyle/>
          <a:p>
            <a:pPr algn="ctr"/>
            <a:r>
              <a:rPr kumimoji="1" lang="ja-JP" altLang="en-US" sz="500">
                <a:solidFill>
                  <a:schemeClr val="tx1">
                    <a:lumMod val="65000"/>
                    <a:lumOff val="35000"/>
                  </a:schemeClr>
                </a:solidFill>
                <a:latin typeface="Hiragino Maru Gothic ProN W4" panose="020F0400000000000000" pitchFamily="34" charset="-128"/>
                <a:ea typeface="Hiragino Maru Gothic ProN W4" panose="020F0400000000000000" pitchFamily="34" charset="-128"/>
              </a:rPr>
              <a:t>わかりました</a:t>
            </a:r>
          </a:p>
        </p:txBody>
      </p:sp>
      <p:sp>
        <p:nvSpPr>
          <p:cNvPr id="25" name="正方形/長方形 24">
            <a:extLst>
              <a:ext uri="{FF2B5EF4-FFF2-40B4-BE49-F238E27FC236}">
                <a16:creationId xmlns:a16="http://schemas.microsoft.com/office/drawing/2014/main" id="{1FFE4BC4-CCFB-944A-11DF-A0237F2A61A7}"/>
              </a:ext>
            </a:extLst>
          </p:cNvPr>
          <p:cNvSpPr/>
          <p:nvPr/>
        </p:nvSpPr>
        <p:spPr>
          <a:xfrm>
            <a:off x="1287773" y="3096251"/>
            <a:ext cx="837589" cy="260336"/>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B0CC615F-1DF0-54F8-6B41-31ED032B163B}"/>
              </a:ext>
            </a:extLst>
          </p:cNvPr>
          <p:cNvSpPr/>
          <p:nvPr/>
        </p:nvSpPr>
        <p:spPr>
          <a:xfrm>
            <a:off x="2121378" y="3096314"/>
            <a:ext cx="833652" cy="261194"/>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907A4579-C156-2256-565B-20810036009C}"/>
              </a:ext>
            </a:extLst>
          </p:cNvPr>
          <p:cNvSpPr/>
          <p:nvPr/>
        </p:nvSpPr>
        <p:spPr>
          <a:xfrm>
            <a:off x="3788950" y="3085271"/>
            <a:ext cx="439434" cy="261194"/>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コンテンツ プレースホルダー 26">
            <a:extLst>
              <a:ext uri="{FF2B5EF4-FFF2-40B4-BE49-F238E27FC236}">
                <a16:creationId xmlns:a16="http://schemas.microsoft.com/office/drawing/2014/main" id="{31AB3343-5917-7068-6224-7248829EE7F8}"/>
              </a:ext>
            </a:extLst>
          </p:cNvPr>
          <p:cNvPicPr>
            <a:picLocks noGrp="1" noChangeAspect="1"/>
          </p:cNvPicPr>
          <p:nvPr>
            <p:ph sz="quarter" idx="23"/>
          </p:nvPr>
        </p:nvPicPr>
        <p:blipFill rotWithShape="1">
          <a:blip r:embed="rId4"/>
          <a:srcRect l="2758" r="2905" b="20455"/>
          <a:stretch/>
        </p:blipFill>
        <p:spPr>
          <a:xfrm>
            <a:off x="188913" y="4911018"/>
            <a:ext cx="4103687" cy="1241252"/>
          </a:xfrm>
          <a:prstGeom prst="rect">
            <a:avLst/>
          </a:prstGeom>
        </p:spPr>
      </p:pic>
      <p:sp>
        <p:nvSpPr>
          <p:cNvPr id="10" name="正方形/長方形 9">
            <a:extLst>
              <a:ext uri="{FF2B5EF4-FFF2-40B4-BE49-F238E27FC236}">
                <a16:creationId xmlns:a16="http://schemas.microsoft.com/office/drawing/2014/main" id="{BBD0C5EF-48E8-9356-B35A-812A58D83324}"/>
              </a:ext>
            </a:extLst>
          </p:cNvPr>
          <p:cNvSpPr/>
          <p:nvPr/>
        </p:nvSpPr>
        <p:spPr>
          <a:xfrm>
            <a:off x="3802918" y="5861389"/>
            <a:ext cx="437479" cy="261194"/>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3EC6A65-A8C4-EB19-016F-02DA715716DB}"/>
              </a:ext>
            </a:extLst>
          </p:cNvPr>
          <p:cNvSpPr/>
          <p:nvPr/>
        </p:nvSpPr>
        <p:spPr>
          <a:xfrm>
            <a:off x="1307586" y="5868783"/>
            <a:ext cx="837589" cy="260336"/>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F013A208-E508-2C88-1CBA-739C1CA68078}"/>
              </a:ext>
            </a:extLst>
          </p:cNvPr>
          <p:cNvSpPr/>
          <p:nvPr/>
        </p:nvSpPr>
        <p:spPr>
          <a:xfrm>
            <a:off x="2144777" y="5868846"/>
            <a:ext cx="816529" cy="261194"/>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07970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18B9BC-2E2F-894F-BAC1-8398E0083F2B}"/>
              </a:ext>
            </a:extLst>
          </p:cNvPr>
          <p:cNvSpPr>
            <a:spLocks noGrp="1"/>
          </p:cNvSpPr>
          <p:nvPr>
            <p:ph type="ctrTitle"/>
          </p:nvPr>
        </p:nvSpPr>
        <p:spPr>
          <a:xfrm>
            <a:off x="0" y="3584848"/>
            <a:ext cx="6857998" cy="1224136"/>
          </a:xfrm>
          <a:prstGeom prst="rect">
            <a:avLst/>
          </a:prstGeom>
        </p:spPr>
        <p:txBody>
          <a:bodyPr/>
          <a:lstStyle/>
          <a:p>
            <a:pPr>
              <a:lnSpc>
                <a:spcPct val="150000"/>
              </a:lnSpc>
            </a:pPr>
            <a:r>
              <a:rPr lang="en-US" altLang="ja-JP" dirty="0"/>
              <a:t>4. </a:t>
            </a:r>
            <a:r>
              <a:rPr lang="ja-JP" altLang="en-US"/>
              <a:t>承認されたシフトの確認</a:t>
            </a:r>
            <a:endParaRPr kumimoji="1" lang="ja-JP" altLang="en-US"/>
          </a:p>
        </p:txBody>
      </p:sp>
    </p:spTree>
    <p:extLst>
      <p:ext uri="{BB962C8B-B14F-4D97-AF65-F5344CB8AC3E}">
        <p14:creationId xmlns:p14="http://schemas.microsoft.com/office/powerpoint/2010/main" val="822236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9761D6C-1C29-EF35-2F9D-6F37C4031259}"/>
              </a:ext>
            </a:extLst>
          </p:cNvPr>
          <p:cNvSpPr>
            <a:spLocks noGrp="1"/>
          </p:cNvSpPr>
          <p:nvPr>
            <p:ph type="body" sz="quarter" idx="10"/>
          </p:nvPr>
        </p:nvSpPr>
        <p:spPr/>
        <p:txBody>
          <a:bodyPr/>
          <a:lstStyle/>
          <a:p>
            <a:r>
              <a:rPr lang="ja-JP" altLang="en-US"/>
              <a:t>管理者による</a:t>
            </a:r>
            <a:r>
              <a:rPr kumimoji="1" lang="ja-JP" altLang="en-US"/>
              <a:t>シフト調整が完了しましたらシフトが承認されます。</a:t>
            </a:r>
            <a:endParaRPr kumimoji="1" lang="en-US" altLang="ja-JP" dirty="0"/>
          </a:p>
        </p:txBody>
      </p:sp>
      <p:sp>
        <p:nvSpPr>
          <p:cNvPr id="3" name="タイトル 2">
            <a:extLst>
              <a:ext uri="{FF2B5EF4-FFF2-40B4-BE49-F238E27FC236}">
                <a16:creationId xmlns:a16="http://schemas.microsoft.com/office/drawing/2014/main" id="{07E786DD-C561-27F0-AB5D-26E12A13EA67}"/>
              </a:ext>
            </a:extLst>
          </p:cNvPr>
          <p:cNvSpPr>
            <a:spLocks noGrp="1"/>
          </p:cNvSpPr>
          <p:nvPr>
            <p:ph type="title"/>
          </p:nvPr>
        </p:nvSpPr>
        <p:spPr/>
        <p:txBody>
          <a:bodyPr/>
          <a:lstStyle/>
          <a:p>
            <a:r>
              <a:rPr lang="en-US" altLang="ja-JP" dirty="0"/>
              <a:t>4. </a:t>
            </a:r>
            <a:r>
              <a:rPr lang="ja-JP" altLang="en-US"/>
              <a:t>承認されたシフトの確認（</a:t>
            </a:r>
            <a:r>
              <a:rPr lang="en-US" altLang="ja-JP" dirty="0"/>
              <a:t>1/1</a:t>
            </a:r>
            <a:r>
              <a:rPr lang="ja-JP" altLang="en-US"/>
              <a:t>）</a:t>
            </a:r>
            <a:endParaRPr kumimoji="1" lang="ja-JP" altLang="en-US"/>
          </a:p>
        </p:txBody>
      </p:sp>
      <p:sp>
        <p:nvSpPr>
          <p:cNvPr id="4" name="テキスト プレースホルダー 3">
            <a:extLst>
              <a:ext uri="{FF2B5EF4-FFF2-40B4-BE49-F238E27FC236}">
                <a16:creationId xmlns:a16="http://schemas.microsoft.com/office/drawing/2014/main" id="{9AF58D86-001B-4D30-BE86-5C36ACF2E771}"/>
              </a:ext>
            </a:extLst>
          </p:cNvPr>
          <p:cNvSpPr>
            <a:spLocks noGrp="1"/>
          </p:cNvSpPr>
          <p:nvPr>
            <p:ph type="body" sz="quarter" idx="19"/>
          </p:nvPr>
        </p:nvSpPr>
        <p:spPr/>
        <p:txBody>
          <a:bodyPr/>
          <a:lstStyle/>
          <a:p>
            <a:r>
              <a:rPr kumimoji="1" lang="ja-JP" altLang="en-US"/>
              <a:t>管理者によるシフトの調整が完了し</a:t>
            </a:r>
            <a:endParaRPr kumimoji="1" lang="en-US" altLang="ja-JP" dirty="0"/>
          </a:p>
          <a:p>
            <a:r>
              <a:rPr kumimoji="1" lang="ja-JP" altLang="en-US"/>
              <a:t>シフトが承認されると、</a:t>
            </a:r>
            <a:endParaRPr kumimoji="1" lang="en-US" altLang="ja-JP" dirty="0"/>
          </a:p>
          <a:p>
            <a:r>
              <a:rPr kumimoji="1" lang="ja-JP" altLang="en-US"/>
              <a:t>「希望シフト申請」タブ画面の</a:t>
            </a:r>
            <a:endParaRPr kumimoji="1" lang="en-US" altLang="ja-JP" dirty="0"/>
          </a:p>
          <a:p>
            <a:r>
              <a:rPr kumimoji="1" lang="ja-JP" altLang="en-US"/>
              <a:t>「承認済みシフト」列へ反映され、</a:t>
            </a:r>
            <a:endParaRPr kumimoji="1" lang="en-US" altLang="ja-JP" dirty="0"/>
          </a:p>
          <a:p>
            <a:r>
              <a:rPr lang="ja-JP" altLang="en-US"/>
              <a:t>ステータスが「承認済」になります。</a:t>
            </a:r>
            <a:endParaRPr lang="en-US" altLang="ja-JP" dirty="0"/>
          </a:p>
          <a:p>
            <a:endParaRPr kumimoji="1" lang="en-US" altLang="ja-JP" dirty="0"/>
          </a:p>
          <a:p>
            <a:endParaRPr kumimoji="1" lang="en-US" altLang="ja-JP" dirty="0"/>
          </a:p>
        </p:txBody>
      </p:sp>
      <p:pic>
        <p:nvPicPr>
          <p:cNvPr id="6" name="コンテンツ プレースホルダー 30">
            <a:extLst>
              <a:ext uri="{FF2B5EF4-FFF2-40B4-BE49-F238E27FC236}">
                <a16:creationId xmlns:a16="http://schemas.microsoft.com/office/drawing/2014/main" id="{C60CFF3C-397F-0DC6-9038-26C80D512217}"/>
              </a:ext>
            </a:extLst>
          </p:cNvPr>
          <p:cNvPicPr>
            <a:picLocks noGrp="1" noChangeAspect="1"/>
          </p:cNvPicPr>
          <p:nvPr>
            <p:ph sz="quarter" idx="22"/>
          </p:nvPr>
        </p:nvPicPr>
        <p:blipFill rotWithShape="1">
          <a:blip r:embed="rId2"/>
          <a:srcRect l="1389" t="17701" r="1258" b="23485"/>
          <a:stretch/>
        </p:blipFill>
        <p:spPr>
          <a:xfrm>
            <a:off x="218400" y="1455738"/>
            <a:ext cx="4044712" cy="2582862"/>
          </a:xfrm>
          <a:prstGeom prst="rect">
            <a:avLst/>
          </a:prstGeom>
        </p:spPr>
      </p:pic>
      <p:sp>
        <p:nvSpPr>
          <p:cNvPr id="7" name="正方形/長方形 6">
            <a:extLst>
              <a:ext uri="{FF2B5EF4-FFF2-40B4-BE49-F238E27FC236}">
                <a16:creationId xmlns:a16="http://schemas.microsoft.com/office/drawing/2014/main" id="{9080D225-377E-9937-6078-D11CBA5D4AF6}"/>
              </a:ext>
            </a:extLst>
          </p:cNvPr>
          <p:cNvSpPr/>
          <p:nvPr/>
        </p:nvSpPr>
        <p:spPr>
          <a:xfrm>
            <a:off x="1010416" y="1587525"/>
            <a:ext cx="450249" cy="146272"/>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025791E-AAFC-2A14-DFA8-D8945BFB2B85}"/>
              </a:ext>
            </a:extLst>
          </p:cNvPr>
          <p:cNvSpPr/>
          <p:nvPr/>
        </p:nvSpPr>
        <p:spPr>
          <a:xfrm>
            <a:off x="2136593" y="2660261"/>
            <a:ext cx="790675" cy="1359535"/>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0D3D7A8E-C9E0-C163-F9C6-6DB0D164DACF}"/>
              </a:ext>
            </a:extLst>
          </p:cNvPr>
          <p:cNvSpPr/>
          <p:nvPr/>
        </p:nvSpPr>
        <p:spPr>
          <a:xfrm>
            <a:off x="3716977" y="2658282"/>
            <a:ext cx="409698" cy="1359535"/>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2538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18B9BC-2E2F-894F-BAC1-8398E0083F2B}"/>
              </a:ext>
            </a:extLst>
          </p:cNvPr>
          <p:cNvSpPr>
            <a:spLocks noGrp="1"/>
          </p:cNvSpPr>
          <p:nvPr>
            <p:ph type="ctrTitle"/>
          </p:nvPr>
        </p:nvSpPr>
        <p:spPr>
          <a:xfrm>
            <a:off x="0" y="3584848"/>
            <a:ext cx="6857998" cy="1224136"/>
          </a:xfrm>
          <a:prstGeom prst="rect">
            <a:avLst/>
          </a:prstGeom>
        </p:spPr>
        <p:txBody>
          <a:bodyPr/>
          <a:lstStyle/>
          <a:p>
            <a:pPr>
              <a:lnSpc>
                <a:spcPct val="150000"/>
              </a:lnSpc>
            </a:pPr>
            <a:r>
              <a:rPr lang="en-US" altLang="ja-JP" dirty="0"/>
              <a:t>5. </a:t>
            </a:r>
            <a:r>
              <a:rPr lang="ja-JP" altLang="en-US"/>
              <a:t>承認後のシフト変更依頼</a:t>
            </a:r>
            <a:endParaRPr kumimoji="1" lang="ja-JP" altLang="en-US"/>
          </a:p>
        </p:txBody>
      </p:sp>
    </p:spTree>
    <p:extLst>
      <p:ext uri="{BB962C8B-B14F-4D97-AF65-F5344CB8AC3E}">
        <p14:creationId xmlns:p14="http://schemas.microsoft.com/office/powerpoint/2010/main" val="30157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060F9C93-68DD-F6BF-3B63-B5E6C92EE894}"/>
              </a:ext>
            </a:extLst>
          </p:cNvPr>
          <p:cNvSpPr>
            <a:spLocks noGrp="1"/>
          </p:cNvSpPr>
          <p:nvPr>
            <p:ph type="body" sz="quarter" idx="10"/>
          </p:nvPr>
        </p:nvSpPr>
        <p:spPr/>
        <p:txBody>
          <a:bodyPr/>
          <a:lstStyle/>
          <a:p>
            <a:r>
              <a:rPr kumimoji="1" lang="ja-JP" altLang="en-US"/>
              <a:t>「シフトは承認されているが、急用でシフトを変更してもら</a:t>
            </a:r>
            <a:r>
              <a:rPr lang="ja-JP" altLang="en-US"/>
              <a:t>いたい</a:t>
            </a:r>
            <a:r>
              <a:rPr kumimoji="1" lang="ja-JP" altLang="en-US"/>
              <a:t>」というような場合は</a:t>
            </a:r>
            <a:endParaRPr kumimoji="1" lang="en-US" altLang="ja-JP" dirty="0"/>
          </a:p>
          <a:p>
            <a:r>
              <a:rPr kumimoji="1" lang="ja-JP" altLang="en-US"/>
              <a:t>「</a:t>
            </a:r>
            <a:r>
              <a:rPr lang="ja-JP" altLang="en-US"/>
              <a:t>承認後のシフト変更依頼</a:t>
            </a:r>
            <a:r>
              <a:rPr kumimoji="1" lang="ja-JP" altLang="en-US"/>
              <a:t>」を行います。</a:t>
            </a:r>
            <a:endParaRPr kumimoji="1" lang="en-US" altLang="ja-JP" dirty="0"/>
          </a:p>
        </p:txBody>
      </p:sp>
      <p:sp>
        <p:nvSpPr>
          <p:cNvPr id="3" name="タイトル 2">
            <a:extLst>
              <a:ext uri="{FF2B5EF4-FFF2-40B4-BE49-F238E27FC236}">
                <a16:creationId xmlns:a16="http://schemas.microsoft.com/office/drawing/2014/main" id="{5C23CD93-7DA4-C4B9-29B6-D65B0D14C39B}"/>
              </a:ext>
            </a:extLst>
          </p:cNvPr>
          <p:cNvSpPr>
            <a:spLocks noGrp="1"/>
          </p:cNvSpPr>
          <p:nvPr>
            <p:ph type="title"/>
          </p:nvPr>
        </p:nvSpPr>
        <p:spPr/>
        <p:txBody>
          <a:bodyPr/>
          <a:lstStyle/>
          <a:p>
            <a:r>
              <a:rPr lang="en-US" altLang="ja-JP" dirty="0"/>
              <a:t>5. </a:t>
            </a:r>
            <a:r>
              <a:rPr lang="ja-JP" altLang="en-US"/>
              <a:t>承認後のシフト変更依頼（</a:t>
            </a:r>
            <a:r>
              <a:rPr lang="en-US" altLang="ja-JP" dirty="0"/>
              <a:t>1/3</a:t>
            </a:r>
            <a:r>
              <a:rPr lang="ja-JP" altLang="en-US"/>
              <a:t>）</a:t>
            </a:r>
            <a:endParaRPr kumimoji="1" lang="ja-JP" altLang="en-US"/>
          </a:p>
        </p:txBody>
      </p:sp>
      <p:sp>
        <p:nvSpPr>
          <p:cNvPr id="4" name="テキスト プレースホルダー 3">
            <a:extLst>
              <a:ext uri="{FF2B5EF4-FFF2-40B4-BE49-F238E27FC236}">
                <a16:creationId xmlns:a16="http://schemas.microsoft.com/office/drawing/2014/main" id="{2758F87B-5B6B-FE7E-148E-CEAE044F2247}"/>
              </a:ext>
            </a:extLst>
          </p:cNvPr>
          <p:cNvSpPr>
            <a:spLocks noGrp="1"/>
          </p:cNvSpPr>
          <p:nvPr>
            <p:ph type="body" sz="quarter" idx="19"/>
          </p:nvPr>
        </p:nvSpPr>
        <p:spPr/>
        <p:txBody>
          <a:bodyPr/>
          <a:lstStyle/>
          <a:p>
            <a:endParaRPr lang="en-US" altLang="ja-JP" dirty="0"/>
          </a:p>
          <a:p>
            <a:r>
              <a:rPr kumimoji="1" lang="ja-JP" altLang="en-US"/>
              <a:t>管理者が［システム管理＞</a:t>
            </a:r>
            <a:r>
              <a:rPr lang="ja-JP" altLang="en-US"/>
              <a:t>勤怠設定＞シフトタブ］画面で、</a:t>
            </a:r>
            <a:endParaRPr lang="en-US" altLang="ja-JP" dirty="0"/>
          </a:p>
          <a:p>
            <a:r>
              <a:rPr kumimoji="1" lang="ja-JP" altLang="en-US"/>
              <a:t>「承認後の変更依頼ボタン」を表示する設定に</a:t>
            </a:r>
            <a:r>
              <a:rPr lang="ja-JP" altLang="en-US"/>
              <a:t>していた場合、承認後のシフト変更依頼が可能になります。</a:t>
            </a:r>
            <a:endParaRPr kumimoji="1" lang="ja-JP" altLang="en-US"/>
          </a:p>
        </p:txBody>
      </p:sp>
      <p:sp>
        <p:nvSpPr>
          <p:cNvPr id="5" name="テキスト プレースホルダー 4">
            <a:extLst>
              <a:ext uri="{FF2B5EF4-FFF2-40B4-BE49-F238E27FC236}">
                <a16:creationId xmlns:a16="http://schemas.microsoft.com/office/drawing/2014/main" id="{0BA14537-F4A4-5127-51A6-61A7D32E2ADF}"/>
              </a:ext>
            </a:extLst>
          </p:cNvPr>
          <p:cNvSpPr>
            <a:spLocks noGrp="1"/>
          </p:cNvSpPr>
          <p:nvPr>
            <p:ph type="body" sz="quarter" idx="20"/>
          </p:nvPr>
        </p:nvSpPr>
        <p:spPr/>
        <p:txBody>
          <a:bodyPr/>
          <a:lstStyle/>
          <a:p>
            <a:r>
              <a:rPr kumimoji="1" lang="ja-JP" altLang="en-US"/>
              <a:t>表示設定にした場合、</a:t>
            </a:r>
            <a:endParaRPr kumimoji="1" lang="en-US" altLang="ja-JP" dirty="0"/>
          </a:p>
          <a:p>
            <a:r>
              <a:rPr kumimoji="1" lang="ja-JP" altLang="en-US"/>
              <a:t>申請者の希望シフト申請タブ画面に</a:t>
            </a:r>
            <a:endParaRPr kumimoji="1" lang="en-US" altLang="ja-JP" dirty="0"/>
          </a:p>
          <a:p>
            <a:r>
              <a:rPr lang="ja-JP" altLang="en-US"/>
              <a:t>「</a:t>
            </a:r>
            <a:r>
              <a:rPr kumimoji="1" lang="ja-JP" altLang="en-US"/>
              <a:t>変更依頼」ボタンが表示されるようになります。</a:t>
            </a:r>
            <a:endParaRPr lang="en-US" altLang="ja-JP" dirty="0"/>
          </a:p>
          <a:p>
            <a:r>
              <a:rPr lang="ja-JP" altLang="en-US"/>
              <a:t>こちらのボタンより変更依頼を行います。</a:t>
            </a:r>
            <a:endParaRPr kumimoji="1" lang="ja-JP" altLang="en-US"/>
          </a:p>
        </p:txBody>
      </p:sp>
      <p:pic>
        <p:nvPicPr>
          <p:cNvPr id="8" name="コンテンツ プレースホルダー 10">
            <a:extLst>
              <a:ext uri="{FF2B5EF4-FFF2-40B4-BE49-F238E27FC236}">
                <a16:creationId xmlns:a16="http://schemas.microsoft.com/office/drawing/2014/main" id="{0791974B-743D-B493-1F16-1B129B921702}"/>
              </a:ext>
            </a:extLst>
          </p:cNvPr>
          <p:cNvPicPr>
            <a:picLocks noGrp="1" noChangeAspect="1"/>
          </p:cNvPicPr>
          <p:nvPr>
            <p:ph sz="quarter" idx="22"/>
          </p:nvPr>
        </p:nvPicPr>
        <p:blipFill>
          <a:blip r:embed="rId3"/>
          <a:stretch>
            <a:fillRect/>
          </a:stretch>
        </p:blipFill>
        <p:spPr>
          <a:xfrm>
            <a:off x="260562" y="1455738"/>
            <a:ext cx="3960388" cy="2582862"/>
          </a:xfrm>
          <a:prstGeom prst="rect">
            <a:avLst/>
          </a:prstGeom>
        </p:spPr>
      </p:pic>
      <p:sp>
        <p:nvSpPr>
          <p:cNvPr id="9" name="正方形/長方形 8">
            <a:extLst>
              <a:ext uri="{FF2B5EF4-FFF2-40B4-BE49-F238E27FC236}">
                <a16:creationId xmlns:a16="http://schemas.microsoft.com/office/drawing/2014/main" id="{AEE83E36-0C45-7784-CABF-E1A42391E825}"/>
              </a:ext>
            </a:extLst>
          </p:cNvPr>
          <p:cNvSpPr/>
          <p:nvPr/>
        </p:nvSpPr>
        <p:spPr>
          <a:xfrm>
            <a:off x="1286367" y="3092412"/>
            <a:ext cx="2393951" cy="167624"/>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コンテンツ プレースホルダー 13">
            <a:extLst>
              <a:ext uri="{FF2B5EF4-FFF2-40B4-BE49-F238E27FC236}">
                <a16:creationId xmlns:a16="http://schemas.microsoft.com/office/drawing/2014/main" id="{5AC10303-293E-5AA4-CF59-85D476CA064E}"/>
              </a:ext>
            </a:extLst>
          </p:cNvPr>
          <p:cNvPicPr>
            <a:picLocks noGrp="1" noChangeAspect="1"/>
          </p:cNvPicPr>
          <p:nvPr>
            <p:ph sz="quarter" idx="23"/>
          </p:nvPr>
        </p:nvPicPr>
        <p:blipFill rotWithShape="1">
          <a:blip r:embed="rId4"/>
          <a:srcRect t="6840" b="21302"/>
          <a:stretch/>
        </p:blipFill>
        <p:spPr>
          <a:xfrm>
            <a:off x="311411" y="4240213"/>
            <a:ext cx="3858691" cy="2582862"/>
          </a:xfrm>
          <a:prstGeom prst="rect">
            <a:avLst/>
          </a:prstGeom>
        </p:spPr>
      </p:pic>
      <p:sp>
        <p:nvSpPr>
          <p:cNvPr id="13" name="正方形/長方形 12">
            <a:extLst>
              <a:ext uri="{FF2B5EF4-FFF2-40B4-BE49-F238E27FC236}">
                <a16:creationId xmlns:a16="http://schemas.microsoft.com/office/drawing/2014/main" id="{6A0E9064-8D45-94A5-110E-B3579F975E54}"/>
              </a:ext>
            </a:extLst>
          </p:cNvPr>
          <p:cNvSpPr/>
          <p:nvPr/>
        </p:nvSpPr>
        <p:spPr>
          <a:xfrm>
            <a:off x="1052461" y="4785376"/>
            <a:ext cx="504331" cy="167624"/>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E95409F3-2257-E0B1-9A67-22135C96E6FA}"/>
              </a:ext>
            </a:extLst>
          </p:cNvPr>
          <p:cNvSpPr/>
          <p:nvPr/>
        </p:nvSpPr>
        <p:spPr>
          <a:xfrm>
            <a:off x="3629407" y="5755194"/>
            <a:ext cx="374557" cy="104738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66067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CE60AC3-DB6A-0846-BD29-0B1AC1A490F6}"/>
              </a:ext>
            </a:extLst>
          </p:cNvPr>
          <p:cNvSpPr>
            <a:spLocks noGrp="1"/>
          </p:cNvSpPr>
          <p:nvPr>
            <p:ph type="body" sz="quarter" idx="4294967295"/>
          </p:nvPr>
        </p:nvSpPr>
        <p:spPr>
          <a:xfrm>
            <a:off x="335744" y="1280592"/>
            <a:ext cx="6186511" cy="2047009"/>
          </a:xfrm>
          <a:prstGeom prst="rect">
            <a:avLst/>
          </a:prstGeom>
        </p:spPr>
        <p:txBody>
          <a:bodyPr/>
          <a:lstStyle/>
          <a:p>
            <a:pPr marL="0" indent="0">
              <a:lnSpc>
                <a:spcPct val="170000"/>
              </a:lnSpc>
              <a:buNone/>
            </a:pPr>
            <a:r>
              <a:rPr lang="ja-JP" altLang="en-US" sz="1200">
                <a:solidFill>
                  <a:schemeClr val="tx1">
                    <a:lumMod val="75000"/>
                    <a:lumOff val="25000"/>
                  </a:schemeClr>
                </a:solidFill>
                <a:latin typeface="Meiryo" panose="020B0604030504040204" pitchFamily="34" charset="-128"/>
                <a:ea typeface="Meiryo" panose="020B0604030504040204" pitchFamily="34" charset="-128"/>
              </a:rPr>
              <a:t>本マニュアルは、</a:t>
            </a:r>
            <a:r>
              <a:rPr lang="ja-JP" altLang="en-US" sz="1200">
                <a:solidFill>
                  <a:srgbClr val="1B529A"/>
                </a:solidFill>
                <a:latin typeface="Meiryo" panose="020B0604030504040204" pitchFamily="34" charset="-128"/>
                <a:ea typeface="Meiryo" panose="020B0604030504040204" pitchFamily="34" charset="-128"/>
              </a:rPr>
              <a:t>希望シフト申請機能に関する従業員配布用マニュアル</a:t>
            </a:r>
            <a:r>
              <a:rPr lang="ja-JP" altLang="en-US" sz="1200">
                <a:solidFill>
                  <a:schemeClr val="tx1">
                    <a:lumMod val="75000"/>
                    <a:lumOff val="25000"/>
                  </a:schemeClr>
                </a:solidFill>
                <a:latin typeface="Meiryo" panose="020B0604030504040204" pitchFamily="34" charset="-128"/>
                <a:ea typeface="Meiryo" panose="020B0604030504040204" pitchFamily="34" charset="-128"/>
              </a:rPr>
              <a:t>です。</a:t>
            </a:r>
            <a:endParaRPr lang="en-US" altLang="ja-JP" sz="1200" dirty="0">
              <a:solidFill>
                <a:schemeClr val="tx1">
                  <a:lumMod val="75000"/>
                  <a:lumOff val="25000"/>
                </a:schemeClr>
              </a:solidFill>
              <a:latin typeface="Meiryo" panose="020B0604030504040204" pitchFamily="34" charset="-128"/>
              <a:ea typeface="Meiryo" panose="020B0604030504040204" pitchFamily="34" charset="-128"/>
            </a:endParaRPr>
          </a:p>
          <a:p>
            <a:pPr marL="0" indent="0">
              <a:lnSpc>
                <a:spcPct val="170000"/>
              </a:lnSpc>
              <a:buNone/>
            </a:pPr>
            <a:r>
              <a:rPr lang="ja-JP" altLang="en-US" sz="1200">
                <a:solidFill>
                  <a:schemeClr val="tx1">
                    <a:lumMod val="75000"/>
                    <a:lumOff val="25000"/>
                  </a:schemeClr>
                </a:solidFill>
                <a:latin typeface="Meiryo" panose="020B0604030504040204" pitchFamily="34" charset="-128"/>
                <a:ea typeface="Meiryo" panose="020B0604030504040204" pitchFamily="34" charset="-128"/>
              </a:rPr>
              <a:t>企業の管理者様から従業員の方々へ</a:t>
            </a:r>
            <a:r>
              <a:rPr lang="en-US" altLang="ja-JP" sz="1200" dirty="0">
                <a:solidFill>
                  <a:schemeClr val="tx1">
                    <a:lumMod val="75000"/>
                    <a:lumOff val="25000"/>
                  </a:schemeClr>
                </a:solidFill>
                <a:latin typeface="Meiryo" panose="020B0604030504040204" pitchFamily="34" charset="-128"/>
                <a:ea typeface="Meiryo" panose="020B0604030504040204" pitchFamily="34" charset="-128"/>
              </a:rPr>
              <a:t>HRMOS</a:t>
            </a:r>
            <a:r>
              <a:rPr lang="ja-JP" altLang="en-US" sz="1200">
                <a:solidFill>
                  <a:schemeClr val="tx1">
                    <a:lumMod val="75000"/>
                    <a:lumOff val="25000"/>
                  </a:schemeClr>
                </a:solidFill>
                <a:latin typeface="Meiryo" panose="020B0604030504040204" pitchFamily="34" charset="-128"/>
                <a:ea typeface="Meiryo" panose="020B0604030504040204" pitchFamily="34" charset="-128"/>
              </a:rPr>
              <a:t>勤怠の希望シフトの申請方法をご案内することを目的に作成されました。管理者様に設定していただいた内容により、従業員の方が利用する項目や機能が異なりますので、必要部分のみ残してスライドを削除するなど、自社用にカスタマイズをしてご利用ください。</a:t>
            </a:r>
          </a:p>
        </p:txBody>
      </p:sp>
      <p:sp>
        <p:nvSpPr>
          <p:cNvPr id="3" name="タイトル 2">
            <a:extLst>
              <a:ext uri="{FF2B5EF4-FFF2-40B4-BE49-F238E27FC236}">
                <a16:creationId xmlns:a16="http://schemas.microsoft.com/office/drawing/2014/main" id="{8016F1C4-7905-1D48-97BD-8073020E7675}"/>
              </a:ext>
            </a:extLst>
          </p:cNvPr>
          <p:cNvSpPr>
            <a:spLocks noGrp="1"/>
          </p:cNvSpPr>
          <p:nvPr>
            <p:ph type="title"/>
          </p:nvPr>
        </p:nvSpPr>
        <p:spPr>
          <a:xfrm>
            <a:off x="0" y="0"/>
            <a:ext cx="5517232" cy="488504"/>
          </a:xfrm>
          <a:prstGeom prst="rect">
            <a:avLst/>
          </a:prstGeom>
        </p:spPr>
        <p:txBody>
          <a:bodyPr/>
          <a:lstStyle/>
          <a:p>
            <a:r>
              <a:rPr kumimoji="1" lang="ja-JP" altLang="en-US"/>
              <a:t>はじめに</a:t>
            </a:r>
          </a:p>
        </p:txBody>
      </p:sp>
      <p:sp>
        <p:nvSpPr>
          <p:cNvPr id="7" name="テキスト ボックス 6">
            <a:extLst>
              <a:ext uri="{FF2B5EF4-FFF2-40B4-BE49-F238E27FC236}">
                <a16:creationId xmlns:a16="http://schemas.microsoft.com/office/drawing/2014/main" id="{EFFABE22-0A8C-6F4C-A48A-1BEE048AA5BB}"/>
              </a:ext>
            </a:extLst>
          </p:cNvPr>
          <p:cNvSpPr txBox="1"/>
          <p:nvPr/>
        </p:nvSpPr>
        <p:spPr>
          <a:xfrm>
            <a:off x="260648" y="809044"/>
            <a:ext cx="6336704" cy="307777"/>
          </a:xfrm>
          <a:prstGeom prst="rect">
            <a:avLst/>
          </a:prstGeom>
          <a:noFill/>
        </p:spPr>
        <p:txBody>
          <a:bodyPr wrap="square" rtlCol="0">
            <a:spAutoFit/>
          </a:bodyPr>
          <a:lstStyle/>
          <a:p>
            <a:r>
              <a:rPr kumimoji="1" lang="ja-JP" altLang="en-US" sz="1400" b="1">
                <a:solidFill>
                  <a:srgbClr val="1B529A"/>
                </a:solidFill>
              </a:rPr>
              <a:t>■</a:t>
            </a:r>
            <a:r>
              <a:rPr kumimoji="1" lang="ja-JP" altLang="en-US" sz="1400" b="1">
                <a:solidFill>
                  <a:srgbClr val="5D3A1A"/>
                </a:solidFill>
              </a:rPr>
              <a:t>  </a:t>
            </a:r>
            <a:r>
              <a:rPr kumimoji="1" lang="ja-JP" altLang="en-US" sz="1400" b="1">
                <a:solidFill>
                  <a:schemeClr val="tx1">
                    <a:lumMod val="75000"/>
                    <a:lumOff val="25000"/>
                  </a:schemeClr>
                </a:solidFill>
              </a:rPr>
              <a:t>本マニュアルの目的</a:t>
            </a:r>
            <a:endParaRPr kumimoji="1" lang="ja-JP" altLang="en-US" sz="1400" b="1" dirty="0">
              <a:solidFill>
                <a:schemeClr val="tx1">
                  <a:lumMod val="75000"/>
                  <a:lumOff val="25000"/>
                </a:schemeClr>
              </a:solidFill>
            </a:endParaRPr>
          </a:p>
        </p:txBody>
      </p:sp>
      <p:cxnSp>
        <p:nvCxnSpPr>
          <p:cNvPr id="8" name="直線コネクタ 7">
            <a:extLst>
              <a:ext uri="{FF2B5EF4-FFF2-40B4-BE49-F238E27FC236}">
                <a16:creationId xmlns:a16="http://schemas.microsoft.com/office/drawing/2014/main" id="{BD5C277A-3846-8F4C-A307-3DF6C626C6D3}"/>
              </a:ext>
            </a:extLst>
          </p:cNvPr>
          <p:cNvCxnSpPr>
            <a:cxnSpLocks/>
          </p:cNvCxnSpPr>
          <p:nvPr/>
        </p:nvCxnSpPr>
        <p:spPr>
          <a:xfrm>
            <a:off x="260648" y="1116822"/>
            <a:ext cx="6336704"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2634594B-3792-B346-98B7-A0E6321C0D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683" y="4232920"/>
            <a:ext cx="2219005" cy="2230156"/>
          </a:xfrm>
          <a:prstGeom prst="rect">
            <a:avLst/>
          </a:prstGeom>
        </p:spPr>
      </p:pic>
      <p:cxnSp>
        <p:nvCxnSpPr>
          <p:cNvPr id="10" name="直線矢印コネクタ 9">
            <a:extLst>
              <a:ext uri="{FF2B5EF4-FFF2-40B4-BE49-F238E27FC236}">
                <a16:creationId xmlns:a16="http://schemas.microsoft.com/office/drawing/2014/main" id="{3F3BE02A-88AE-B745-AD3B-314CA222A21F}"/>
              </a:ext>
            </a:extLst>
          </p:cNvPr>
          <p:cNvCxnSpPr>
            <a:cxnSpLocks/>
          </p:cNvCxnSpPr>
          <p:nvPr/>
        </p:nvCxnSpPr>
        <p:spPr>
          <a:xfrm flipV="1">
            <a:off x="2143931" y="4539117"/>
            <a:ext cx="2479912" cy="738709"/>
          </a:xfrm>
          <a:prstGeom prst="straightConnector1">
            <a:avLst/>
          </a:prstGeom>
          <a:ln w="76200">
            <a:solidFill>
              <a:srgbClr val="1B529A"/>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31ED932C-1F7D-0142-9A2B-FE11327D846D}"/>
              </a:ext>
            </a:extLst>
          </p:cNvPr>
          <p:cNvCxnSpPr>
            <a:cxnSpLocks/>
          </p:cNvCxnSpPr>
          <p:nvPr/>
        </p:nvCxnSpPr>
        <p:spPr>
          <a:xfrm>
            <a:off x="2220994" y="5719327"/>
            <a:ext cx="3075953" cy="473433"/>
          </a:xfrm>
          <a:prstGeom prst="straightConnector1">
            <a:avLst/>
          </a:prstGeom>
          <a:ln w="76200">
            <a:solidFill>
              <a:srgbClr val="1B529A"/>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A7C580A4-68BA-0049-A323-1D5A87C46016}"/>
              </a:ext>
            </a:extLst>
          </p:cNvPr>
          <p:cNvCxnSpPr>
            <a:cxnSpLocks/>
          </p:cNvCxnSpPr>
          <p:nvPr/>
        </p:nvCxnSpPr>
        <p:spPr>
          <a:xfrm>
            <a:off x="2143931" y="6188120"/>
            <a:ext cx="2479912" cy="1607052"/>
          </a:xfrm>
          <a:prstGeom prst="straightConnector1">
            <a:avLst/>
          </a:prstGeom>
          <a:ln w="76200">
            <a:solidFill>
              <a:srgbClr val="1B529A"/>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857CB090-E8D4-1B45-B9A0-FBB7D3DBD0DB}"/>
              </a:ext>
            </a:extLst>
          </p:cNvPr>
          <p:cNvGrpSpPr/>
          <p:nvPr/>
        </p:nvGrpSpPr>
        <p:grpSpPr>
          <a:xfrm>
            <a:off x="3330563" y="6947804"/>
            <a:ext cx="360000" cy="247431"/>
            <a:chOff x="5794958" y="5608744"/>
            <a:chExt cx="360000" cy="247431"/>
          </a:xfrm>
        </p:grpSpPr>
        <p:sp>
          <p:nvSpPr>
            <p:cNvPr id="14" name="正方形/長方形 13">
              <a:extLst>
                <a:ext uri="{FF2B5EF4-FFF2-40B4-BE49-F238E27FC236}">
                  <a16:creationId xmlns:a16="http://schemas.microsoft.com/office/drawing/2014/main" id="{D8AAD684-1734-BA46-AA1C-3914AD4E7401}"/>
                </a:ext>
              </a:extLst>
            </p:cNvPr>
            <p:cNvSpPr/>
            <p:nvPr/>
          </p:nvSpPr>
          <p:spPr>
            <a:xfrm>
              <a:off x="5794958" y="5608758"/>
              <a:ext cx="360000" cy="247417"/>
            </a:xfrm>
            <a:prstGeom prst="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lumMod val="75000"/>
                    <a:lumOff val="25000"/>
                  </a:schemeClr>
                </a:solidFill>
              </a:endParaRPr>
            </a:p>
          </p:txBody>
        </p:sp>
        <p:sp>
          <p:nvSpPr>
            <p:cNvPr id="15" name="二等辺三角形 47">
              <a:extLst>
                <a:ext uri="{FF2B5EF4-FFF2-40B4-BE49-F238E27FC236}">
                  <a16:creationId xmlns:a16="http://schemas.microsoft.com/office/drawing/2014/main" id="{87B89B95-7BF6-7A45-98B0-3F95FB789992}"/>
                </a:ext>
              </a:extLst>
            </p:cNvPr>
            <p:cNvSpPr/>
            <p:nvPr/>
          </p:nvSpPr>
          <p:spPr>
            <a:xfrm rot="10800000">
              <a:off x="5794958" y="5608744"/>
              <a:ext cx="360000" cy="173260"/>
            </a:xfrm>
            <a:prstGeom prst="triangle">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lumMod val="75000"/>
                    <a:lumOff val="25000"/>
                  </a:schemeClr>
                </a:solidFill>
              </a:endParaRPr>
            </a:p>
          </p:txBody>
        </p:sp>
      </p:grpSp>
      <p:grpSp>
        <p:nvGrpSpPr>
          <p:cNvPr id="16" name="グループ化 15">
            <a:extLst>
              <a:ext uri="{FF2B5EF4-FFF2-40B4-BE49-F238E27FC236}">
                <a16:creationId xmlns:a16="http://schemas.microsoft.com/office/drawing/2014/main" id="{208207B3-E950-9343-A2C2-BC11863366AF}"/>
              </a:ext>
            </a:extLst>
          </p:cNvPr>
          <p:cNvGrpSpPr/>
          <p:nvPr/>
        </p:nvGrpSpPr>
        <p:grpSpPr>
          <a:xfrm>
            <a:off x="3330563" y="5784382"/>
            <a:ext cx="360000" cy="247431"/>
            <a:chOff x="5794958" y="5608744"/>
            <a:chExt cx="360000" cy="247431"/>
          </a:xfrm>
        </p:grpSpPr>
        <p:sp>
          <p:nvSpPr>
            <p:cNvPr id="17" name="正方形/長方形 16">
              <a:extLst>
                <a:ext uri="{FF2B5EF4-FFF2-40B4-BE49-F238E27FC236}">
                  <a16:creationId xmlns:a16="http://schemas.microsoft.com/office/drawing/2014/main" id="{C75B673A-3E51-2C4A-AE7B-117C9B5E1FDC}"/>
                </a:ext>
              </a:extLst>
            </p:cNvPr>
            <p:cNvSpPr/>
            <p:nvPr/>
          </p:nvSpPr>
          <p:spPr>
            <a:xfrm>
              <a:off x="5794958" y="5608758"/>
              <a:ext cx="360000" cy="247417"/>
            </a:xfrm>
            <a:prstGeom prst="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lumMod val="75000"/>
                    <a:lumOff val="25000"/>
                  </a:schemeClr>
                </a:solidFill>
              </a:endParaRPr>
            </a:p>
          </p:txBody>
        </p:sp>
        <p:sp>
          <p:nvSpPr>
            <p:cNvPr id="18" name="二等辺三角形 50">
              <a:extLst>
                <a:ext uri="{FF2B5EF4-FFF2-40B4-BE49-F238E27FC236}">
                  <a16:creationId xmlns:a16="http://schemas.microsoft.com/office/drawing/2014/main" id="{23BFE5FC-A279-1448-AE48-B3CD8DD30661}"/>
                </a:ext>
              </a:extLst>
            </p:cNvPr>
            <p:cNvSpPr/>
            <p:nvPr/>
          </p:nvSpPr>
          <p:spPr>
            <a:xfrm rot="10800000">
              <a:off x="5794958" y="5608744"/>
              <a:ext cx="360000" cy="173260"/>
            </a:xfrm>
            <a:prstGeom prst="triangle">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lumMod val="75000"/>
                    <a:lumOff val="25000"/>
                  </a:schemeClr>
                </a:solidFill>
              </a:endParaRPr>
            </a:p>
          </p:txBody>
        </p:sp>
      </p:grpSp>
      <p:grpSp>
        <p:nvGrpSpPr>
          <p:cNvPr id="19" name="グループ化 18">
            <a:extLst>
              <a:ext uri="{FF2B5EF4-FFF2-40B4-BE49-F238E27FC236}">
                <a16:creationId xmlns:a16="http://schemas.microsoft.com/office/drawing/2014/main" id="{E9D4BEEB-8FB9-344F-84BB-8276A2A9B683}"/>
              </a:ext>
            </a:extLst>
          </p:cNvPr>
          <p:cNvGrpSpPr/>
          <p:nvPr/>
        </p:nvGrpSpPr>
        <p:grpSpPr>
          <a:xfrm>
            <a:off x="3330564" y="4704241"/>
            <a:ext cx="360000" cy="247431"/>
            <a:chOff x="5794958" y="5608744"/>
            <a:chExt cx="360000" cy="247431"/>
          </a:xfrm>
        </p:grpSpPr>
        <p:sp>
          <p:nvSpPr>
            <p:cNvPr id="20" name="正方形/長方形 19">
              <a:extLst>
                <a:ext uri="{FF2B5EF4-FFF2-40B4-BE49-F238E27FC236}">
                  <a16:creationId xmlns:a16="http://schemas.microsoft.com/office/drawing/2014/main" id="{7EE5C9D3-EAB2-9B47-B4BE-91D93F9BE258}"/>
                </a:ext>
              </a:extLst>
            </p:cNvPr>
            <p:cNvSpPr/>
            <p:nvPr/>
          </p:nvSpPr>
          <p:spPr>
            <a:xfrm>
              <a:off x="5794958" y="5608758"/>
              <a:ext cx="360000" cy="247417"/>
            </a:xfrm>
            <a:prstGeom prst="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lumMod val="75000"/>
                    <a:lumOff val="25000"/>
                  </a:schemeClr>
                </a:solidFill>
              </a:endParaRPr>
            </a:p>
          </p:txBody>
        </p:sp>
        <p:sp>
          <p:nvSpPr>
            <p:cNvPr id="21" name="二等辺三角形 53">
              <a:extLst>
                <a:ext uri="{FF2B5EF4-FFF2-40B4-BE49-F238E27FC236}">
                  <a16:creationId xmlns:a16="http://schemas.microsoft.com/office/drawing/2014/main" id="{A179F8D0-C282-7246-A08B-98F5AD7DD938}"/>
                </a:ext>
              </a:extLst>
            </p:cNvPr>
            <p:cNvSpPr/>
            <p:nvPr/>
          </p:nvSpPr>
          <p:spPr>
            <a:xfrm rot="10800000">
              <a:off x="5794958" y="5608744"/>
              <a:ext cx="360000" cy="173260"/>
            </a:xfrm>
            <a:prstGeom prst="triangle">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lumMod val="75000"/>
                    <a:lumOff val="25000"/>
                  </a:schemeClr>
                </a:solidFill>
              </a:endParaRPr>
            </a:p>
          </p:txBody>
        </p:sp>
      </p:grpSp>
      <p:pic>
        <p:nvPicPr>
          <p:cNvPr id="22" name="図 21">
            <a:extLst>
              <a:ext uri="{FF2B5EF4-FFF2-40B4-BE49-F238E27FC236}">
                <a16:creationId xmlns:a16="http://schemas.microsoft.com/office/drawing/2014/main" id="{9DCFEB78-D617-C54A-8E11-BD9AF95B4C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6316" y="3820493"/>
            <a:ext cx="1003478" cy="1457333"/>
          </a:xfrm>
          <a:prstGeom prst="rect">
            <a:avLst/>
          </a:prstGeom>
        </p:spPr>
      </p:pic>
      <p:pic>
        <p:nvPicPr>
          <p:cNvPr id="23" name="図 22">
            <a:extLst>
              <a:ext uri="{FF2B5EF4-FFF2-40B4-BE49-F238E27FC236}">
                <a16:creationId xmlns:a16="http://schemas.microsoft.com/office/drawing/2014/main" id="{091A75EF-B5D2-8447-BA40-3D18D85E2D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04086" y="5652358"/>
            <a:ext cx="1003477" cy="1457332"/>
          </a:xfrm>
          <a:prstGeom prst="rect">
            <a:avLst/>
          </a:prstGeom>
        </p:spPr>
      </p:pic>
      <p:pic>
        <p:nvPicPr>
          <p:cNvPr id="24" name="図 23">
            <a:extLst>
              <a:ext uri="{FF2B5EF4-FFF2-40B4-BE49-F238E27FC236}">
                <a16:creationId xmlns:a16="http://schemas.microsoft.com/office/drawing/2014/main" id="{7ABE48C1-83DD-5345-A5FC-D4F426C761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63039" y="7453303"/>
            <a:ext cx="1315242" cy="1457332"/>
          </a:xfrm>
          <a:prstGeom prst="rect">
            <a:avLst/>
          </a:prstGeom>
        </p:spPr>
      </p:pic>
      <p:sp>
        <p:nvSpPr>
          <p:cNvPr id="28" name="テキスト ボックス 27">
            <a:extLst>
              <a:ext uri="{FF2B5EF4-FFF2-40B4-BE49-F238E27FC236}">
                <a16:creationId xmlns:a16="http://schemas.microsoft.com/office/drawing/2014/main" id="{E8D01585-B682-8D48-A9E7-35381C9988B7}"/>
              </a:ext>
            </a:extLst>
          </p:cNvPr>
          <p:cNvSpPr txBox="1"/>
          <p:nvPr/>
        </p:nvSpPr>
        <p:spPr>
          <a:xfrm>
            <a:off x="1218832" y="4707021"/>
            <a:ext cx="1447726" cy="276999"/>
          </a:xfrm>
          <a:prstGeom prst="rect">
            <a:avLst/>
          </a:prstGeom>
          <a:noFill/>
        </p:spPr>
        <p:txBody>
          <a:bodyPr wrap="square" rtlCol="0">
            <a:spAutoFit/>
          </a:bodyPr>
          <a:lstStyle/>
          <a:p>
            <a:pPr algn="ctr"/>
            <a:r>
              <a:rPr kumimoji="1" lang="ja-JP" altLang="en-US" sz="1200" b="1">
                <a:solidFill>
                  <a:srgbClr val="1B529A"/>
                </a:solidFill>
              </a:rPr>
              <a:t>管理者</a:t>
            </a:r>
            <a:endParaRPr kumimoji="1" lang="ja-JP" altLang="en-US" sz="1200" b="1" dirty="0">
              <a:solidFill>
                <a:srgbClr val="1B529A"/>
              </a:solidFill>
            </a:endParaRPr>
          </a:p>
        </p:txBody>
      </p:sp>
      <p:sp>
        <p:nvSpPr>
          <p:cNvPr id="30" name="テキスト ボックス 29">
            <a:extLst>
              <a:ext uri="{FF2B5EF4-FFF2-40B4-BE49-F238E27FC236}">
                <a16:creationId xmlns:a16="http://schemas.microsoft.com/office/drawing/2014/main" id="{4497DA95-DB58-364B-956C-6A02FC246E41}"/>
              </a:ext>
            </a:extLst>
          </p:cNvPr>
          <p:cNvSpPr txBox="1"/>
          <p:nvPr/>
        </p:nvSpPr>
        <p:spPr>
          <a:xfrm>
            <a:off x="5203481" y="5297432"/>
            <a:ext cx="801209" cy="276999"/>
          </a:xfrm>
          <a:prstGeom prst="rect">
            <a:avLst/>
          </a:prstGeom>
          <a:noFill/>
        </p:spPr>
        <p:txBody>
          <a:bodyPr wrap="square" rtlCol="0">
            <a:spAutoFit/>
          </a:bodyPr>
          <a:lstStyle/>
          <a:p>
            <a:pPr algn="ctr"/>
            <a:r>
              <a:rPr kumimoji="1" lang="ja-JP" altLang="en-US" sz="1200" b="1">
                <a:solidFill>
                  <a:srgbClr val="1B529A"/>
                </a:solidFill>
              </a:rPr>
              <a:t>従業員</a:t>
            </a:r>
            <a:endParaRPr kumimoji="1" lang="ja-JP" altLang="en-US" sz="1200" b="1" dirty="0">
              <a:solidFill>
                <a:srgbClr val="1B529A"/>
              </a:solidFill>
            </a:endParaRPr>
          </a:p>
        </p:txBody>
      </p:sp>
      <p:sp>
        <p:nvSpPr>
          <p:cNvPr id="31" name="テキスト ボックス 30">
            <a:extLst>
              <a:ext uri="{FF2B5EF4-FFF2-40B4-BE49-F238E27FC236}">
                <a16:creationId xmlns:a16="http://schemas.microsoft.com/office/drawing/2014/main" id="{0FE9557B-BA7A-4B42-A928-F185A0747D82}"/>
              </a:ext>
            </a:extLst>
          </p:cNvPr>
          <p:cNvSpPr txBox="1"/>
          <p:nvPr/>
        </p:nvSpPr>
        <p:spPr>
          <a:xfrm>
            <a:off x="5738941" y="7175659"/>
            <a:ext cx="801209" cy="276999"/>
          </a:xfrm>
          <a:prstGeom prst="rect">
            <a:avLst/>
          </a:prstGeom>
          <a:noFill/>
        </p:spPr>
        <p:txBody>
          <a:bodyPr wrap="square" rtlCol="0">
            <a:spAutoFit/>
          </a:bodyPr>
          <a:lstStyle/>
          <a:p>
            <a:pPr algn="ctr"/>
            <a:r>
              <a:rPr kumimoji="1" lang="ja-JP" altLang="en-US" sz="1200" b="1">
                <a:solidFill>
                  <a:srgbClr val="1B529A"/>
                </a:solidFill>
              </a:rPr>
              <a:t>従業員</a:t>
            </a:r>
            <a:endParaRPr kumimoji="1" lang="ja-JP" altLang="en-US" sz="1200" b="1" dirty="0">
              <a:solidFill>
                <a:srgbClr val="1B529A"/>
              </a:solidFill>
            </a:endParaRPr>
          </a:p>
        </p:txBody>
      </p:sp>
      <p:sp>
        <p:nvSpPr>
          <p:cNvPr id="32" name="テキスト ボックス 31">
            <a:extLst>
              <a:ext uri="{FF2B5EF4-FFF2-40B4-BE49-F238E27FC236}">
                <a16:creationId xmlns:a16="http://schemas.microsoft.com/office/drawing/2014/main" id="{498F95E5-64F4-6249-B676-6AAD5CF3FD00}"/>
              </a:ext>
            </a:extLst>
          </p:cNvPr>
          <p:cNvSpPr txBox="1"/>
          <p:nvPr/>
        </p:nvSpPr>
        <p:spPr>
          <a:xfrm>
            <a:off x="5129341" y="8930318"/>
            <a:ext cx="801209" cy="276999"/>
          </a:xfrm>
          <a:prstGeom prst="rect">
            <a:avLst/>
          </a:prstGeom>
          <a:noFill/>
        </p:spPr>
        <p:txBody>
          <a:bodyPr wrap="square" rtlCol="0">
            <a:spAutoFit/>
          </a:bodyPr>
          <a:lstStyle/>
          <a:p>
            <a:pPr algn="ctr"/>
            <a:r>
              <a:rPr kumimoji="1" lang="ja-JP" altLang="en-US" sz="1200" b="1">
                <a:solidFill>
                  <a:srgbClr val="1B529A"/>
                </a:solidFill>
              </a:rPr>
              <a:t>従業員</a:t>
            </a:r>
            <a:endParaRPr kumimoji="1" lang="ja-JP" altLang="en-US" sz="1200" b="1" dirty="0">
              <a:solidFill>
                <a:srgbClr val="1B529A"/>
              </a:solidFill>
            </a:endParaRPr>
          </a:p>
        </p:txBody>
      </p:sp>
    </p:spTree>
    <p:extLst>
      <p:ext uri="{BB962C8B-B14F-4D97-AF65-F5344CB8AC3E}">
        <p14:creationId xmlns:p14="http://schemas.microsoft.com/office/powerpoint/2010/main" val="2523215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9DD7E7E-57B9-4314-A055-9C6A5C5AE4AD}"/>
              </a:ext>
            </a:extLst>
          </p:cNvPr>
          <p:cNvSpPr>
            <a:spLocks noGrp="1"/>
          </p:cNvSpPr>
          <p:nvPr>
            <p:ph type="body" sz="quarter" idx="10"/>
          </p:nvPr>
        </p:nvSpPr>
        <p:spPr/>
        <p:txBody>
          <a:bodyPr/>
          <a:lstStyle/>
          <a:p>
            <a:r>
              <a:rPr lang="ja-JP" altLang="en-US"/>
              <a:t>「承認後のシフト変更依頼」の方法をご案内します。</a:t>
            </a:r>
            <a:endParaRPr lang="en-US" altLang="ja-JP" dirty="0"/>
          </a:p>
          <a:p>
            <a:endParaRPr kumimoji="1" lang="ja-JP" altLang="en-US"/>
          </a:p>
        </p:txBody>
      </p:sp>
      <p:sp>
        <p:nvSpPr>
          <p:cNvPr id="3" name="タイトル 2">
            <a:extLst>
              <a:ext uri="{FF2B5EF4-FFF2-40B4-BE49-F238E27FC236}">
                <a16:creationId xmlns:a16="http://schemas.microsoft.com/office/drawing/2014/main" id="{B0817CEC-5DD6-F45A-85C0-535D91E2C719}"/>
              </a:ext>
            </a:extLst>
          </p:cNvPr>
          <p:cNvSpPr>
            <a:spLocks noGrp="1"/>
          </p:cNvSpPr>
          <p:nvPr>
            <p:ph type="title"/>
          </p:nvPr>
        </p:nvSpPr>
        <p:spPr/>
        <p:txBody>
          <a:bodyPr/>
          <a:lstStyle/>
          <a:p>
            <a:r>
              <a:rPr lang="en-US" altLang="ja-JP" dirty="0"/>
              <a:t>5. </a:t>
            </a:r>
            <a:r>
              <a:rPr lang="ja-JP" altLang="en-US"/>
              <a:t>承認後のシフト変更依頼（</a:t>
            </a:r>
            <a:r>
              <a:rPr lang="en-US" altLang="ja-JP" dirty="0"/>
              <a:t>2/3</a:t>
            </a:r>
            <a:r>
              <a:rPr lang="ja-JP" altLang="en-US"/>
              <a:t>）</a:t>
            </a:r>
            <a:endParaRPr kumimoji="1" lang="ja-JP" altLang="en-US"/>
          </a:p>
        </p:txBody>
      </p:sp>
      <p:sp>
        <p:nvSpPr>
          <p:cNvPr id="4" name="テキスト プレースホルダー 3">
            <a:extLst>
              <a:ext uri="{FF2B5EF4-FFF2-40B4-BE49-F238E27FC236}">
                <a16:creationId xmlns:a16="http://schemas.microsoft.com/office/drawing/2014/main" id="{38269911-EB8B-C2AA-27CE-186EEBE29592}"/>
              </a:ext>
            </a:extLst>
          </p:cNvPr>
          <p:cNvSpPr>
            <a:spLocks noGrp="1"/>
          </p:cNvSpPr>
          <p:nvPr>
            <p:ph type="body" sz="quarter" idx="19"/>
          </p:nvPr>
        </p:nvSpPr>
        <p:spPr/>
        <p:txBody>
          <a:bodyPr/>
          <a:lstStyle/>
          <a:p>
            <a:r>
              <a:rPr kumimoji="1" lang="ja-JP" altLang="en-US"/>
              <a:t>シフトを変更してもらいたい日の</a:t>
            </a:r>
            <a:endParaRPr kumimoji="1" lang="en-US" altLang="ja-JP" dirty="0"/>
          </a:p>
          <a:p>
            <a:r>
              <a:rPr kumimoji="1" lang="ja-JP" altLang="en-US"/>
              <a:t>「変更依頼」ボタンをクリックします。</a:t>
            </a:r>
          </a:p>
          <a:p>
            <a:br>
              <a:rPr kumimoji="1" lang="ja-JP" altLang="en-US" b="1"/>
            </a:br>
            <a:endParaRPr kumimoji="1" lang="ja-JP" altLang="en-US" b="1"/>
          </a:p>
        </p:txBody>
      </p:sp>
      <p:sp>
        <p:nvSpPr>
          <p:cNvPr id="5" name="テキスト プレースホルダー 4">
            <a:extLst>
              <a:ext uri="{FF2B5EF4-FFF2-40B4-BE49-F238E27FC236}">
                <a16:creationId xmlns:a16="http://schemas.microsoft.com/office/drawing/2014/main" id="{FDFA1307-E04E-6794-3029-F15F4B61034C}"/>
              </a:ext>
            </a:extLst>
          </p:cNvPr>
          <p:cNvSpPr>
            <a:spLocks noGrp="1"/>
          </p:cNvSpPr>
          <p:nvPr>
            <p:ph type="body" sz="quarter" idx="20"/>
          </p:nvPr>
        </p:nvSpPr>
        <p:spPr/>
        <p:txBody>
          <a:bodyPr/>
          <a:lstStyle/>
          <a:p>
            <a:r>
              <a:rPr kumimoji="1" lang="ja-JP" altLang="en-US"/>
              <a:t>承認後のシフト変更依頼画面から、</a:t>
            </a:r>
            <a:endParaRPr kumimoji="1" lang="en-US" altLang="ja-JP" dirty="0"/>
          </a:p>
          <a:p>
            <a:r>
              <a:rPr kumimoji="1" lang="ja-JP" altLang="en-US"/>
              <a:t>変更したいシフトの内容を記入し</a:t>
            </a:r>
            <a:endParaRPr kumimoji="1" lang="en-US" altLang="ja-JP" dirty="0"/>
          </a:p>
          <a:p>
            <a:r>
              <a:rPr kumimoji="1" lang="ja-JP" altLang="en-US"/>
              <a:t>「希望コメント」を添えた上で</a:t>
            </a:r>
            <a:endParaRPr kumimoji="1" lang="en-US" altLang="ja-JP" dirty="0"/>
          </a:p>
          <a:p>
            <a:r>
              <a:rPr kumimoji="1" lang="ja-JP" altLang="en-US"/>
              <a:t>「変更依頼」ボタンをクリック。</a:t>
            </a:r>
            <a:endParaRPr kumimoji="1" lang="en-US" altLang="ja-JP" dirty="0"/>
          </a:p>
          <a:p>
            <a:endParaRPr lang="en-US" altLang="ja-JP" dirty="0"/>
          </a:p>
          <a:p>
            <a:r>
              <a:rPr kumimoji="1" lang="ja-JP" altLang="en-US"/>
              <a:t>以上で変更依頼申請は完了です。</a:t>
            </a:r>
          </a:p>
          <a:p>
            <a:endParaRPr kumimoji="1" lang="ja-JP" altLang="en-US"/>
          </a:p>
          <a:p>
            <a:br>
              <a:rPr kumimoji="1" lang="ja-JP" altLang="en-US"/>
            </a:br>
            <a:endParaRPr kumimoji="1" lang="ja-JP" altLang="en-US"/>
          </a:p>
        </p:txBody>
      </p:sp>
      <p:sp>
        <p:nvSpPr>
          <p:cNvPr id="6" name="テキスト プレースホルダー 5">
            <a:extLst>
              <a:ext uri="{FF2B5EF4-FFF2-40B4-BE49-F238E27FC236}">
                <a16:creationId xmlns:a16="http://schemas.microsoft.com/office/drawing/2014/main" id="{8A03CA9C-3FE9-4305-88FA-6ABB14C58392}"/>
              </a:ext>
            </a:extLst>
          </p:cNvPr>
          <p:cNvSpPr>
            <a:spLocks noGrp="1"/>
          </p:cNvSpPr>
          <p:nvPr>
            <p:ph type="body" sz="quarter" idx="21"/>
          </p:nvPr>
        </p:nvSpPr>
        <p:spPr/>
        <p:txBody>
          <a:bodyPr/>
          <a:lstStyle/>
          <a:p>
            <a:r>
              <a:rPr kumimoji="1" lang="ja-JP" altLang="en-US"/>
              <a:t>変更依頼申請が完了すると</a:t>
            </a:r>
            <a:endParaRPr kumimoji="1" lang="en-US" altLang="ja-JP" dirty="0"/>
          </a:p>
          <a:p>
            <a:r>
              <a:rPr kumimoji="1" lang="ja-JP" altLang="en-US"/>
              <a:t>「調整中シフト」列と「コメント」</a:t>
            </a:r>
            <a:endParaRPr kumimoji="1" lang="en-US" altLang="ja-JP" dirty="0"/>
          </a:p>
          <a:p>
            <a:r>
              <a:rPr kumimoji="1" lang="ja-JP" altLang="en-US"/>
              <a:t>列に依頼内容が反映され、</a:t>
            </a:r>
            <a:endParaRPr kumimoji="1" lang="en-US" altLang="ja-JP" dirty="0"/>
          </a:p>
          <a:p>
            <a:r>
              <a:rPr kumimoji="1" lang="ja-JP" altLang="en-US"/>
              <a:t>ステータスは「変更依頼中」に</a:t>
            </a:r>
            <a:endParaRPr kumimoji="1" lang="en-US" altLang="ja-JP" dirty="0"/>
          </a:p>
          <a:p>
            <a:r>
              <a:rPr kumimoji="1" lang="ja-JP" altLang="en-US"/>
              <a:t>変わります。</a:t>
            </a:r>
          </a:p>
          <a:p>
            <a:br>
              <a:rPr kumimoji="1" lang="ja-JP" altLang="en-US"/>
            </a:br>
            <a:endParaRPr kumimoji="1" lang="ja-JP" altLang="en-US"/>
          </a:p>
        </p:txBody>
      </p:sp>
      <p:pic>
        <p:nvPicPr>
          <p:cNvPr id="11" name="コンテンツ プレースホルダー 10">
            <a:extLst>
              <a:ext uri="{FF2B5EF4-FFF2-40B4-BE49-F238E27FC236}">
                <a16:creationId xmlns:a16="http://schemas.microsoft.com/office/drawing/2014/main" id="{FF0E226C-A1DB-0EBC-AFC1-0F51DC8B5174}"/>
              </a:ext>
            </a:extLst>
          </p:cNvPr>
          <p:cNvPicPr>
            <a:picLocks noGrp="1" noChangeAspect="1"/>
          </p:cNvPicPr>
          <p:nvPr>
            <p:ph sz="quarter" idx="22"/>
          </p:nvPr>
        </p:nvPicPr>
        <p:blipFill rotWithShape="1">
          <a:blip r:embed="rId3"/>
          <a:srcRect l="1518" r="1617"/>
          <a:stretch/>
        </p:blipFill>
        <p:spPr>
          <a:xfrm>
            <a:off x="188913" y="1788004"/>
            <a:ext cx="4103687" cy="1918330"/>
          </a:xfrm>
          <a:prstGeom prst="rect">
            <a:avLst/>
          </a:prstGeom>
        </p:spPr>
      </p:pic>
      <p:sp>
        <p:nvSpPr>
          <p:cNvPr id="12" name="正方形/長方形 11">
            <a:extLst>
              <a:ext uri="{FF2B5EF4-FFF2-40B4-BE49-F238E27FC236}">
                <a16:creationId xmlns:a16="http://schemas.microsoft.com/office/drawing/2014/main" id="{DD5CDEAA-1C86-6231-E2CC-0EDD52C954F0}"/>
              </a:ext>
            </a:extLst>
          </p:cNvPr>
          <p:cNvSpPr/>
          <p:nvPr/>
        </p:nvSpPr>
        <p:spPr>
          <a:xfrm>
            <a:off x="3770260" y="3167475"/>
            <a:ext cx="426427" cy="189874"/>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984D11D-145D-4E7F-1D47-174AD64197B2}"/>
              </a:ext>
            </a:extLst>
          </p:cNvPr>
          <p:cNvSpPr/>
          <p:nvPr/>
        </p:nvSpPr>
        <p:spPr>
          <a:xfrm>
            <a:off x="980728" y="1890241"/>
            <a:ext cx="472759" cy="13645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コンテンツ プレースホルダー 13">
            <a:extLst>
              <a:ext uri="{FF2B5EF4-FFF2-40B4-BE49-F238E27FC236}">
                <a16:creationId xmlns:a16="http://schemas.microsoft.com/office/drawing/2014/main" id="{7BBD9758-A29D-07DB-31F8-0BB098794A8C}"/>
              </a:ext>
            </a:extLst>
          </p:cNvPr>
          <p:cNvPicPr>
            <a:picLocks noGrp="1" noChangeAspect="1"/>
          </p:cNvPicPr>
          <p:nvPr>
            <p:ph sz="quarter" idx="23"/>
          </p:nvPr>
        </p:nvPicPr>
        <p:blipFill rotWithShape="1">
          <a:blip r:embed="rId4"/>
          <a:srcRect t="10541" b="2465"/>
          <a:stretch/>
        </p:blipFill>
        <p:spPr>
          <a:xfrm>
            <a:off x="484695" y="4240213"/>
            <a:ext cx="3512123" cy="2582862"/>
          </a:xfrm>
          <a:prstGeom prst="rect">
            <a:avLst/>
          </a:prstGeom>
        </p:spPr>
      </p:pic>
      <p:sp>
        <p:nvSpPr>
          <p:cNvPr id="15" name="正方形/長方形 14">
            <a:extLst>
              <a:ext uri="{FF2B5EF4-FFF2-40B4-BE49-F238E27FC236}">
                <a16:creationId xmlns:a16="http://schemas.microsoft.com/office/drawing/2014/main" id="{4B8755E2-9E37-70AE-E5FB-239480E81AB8}"/>
              </a:ext>
            </a:extLst>
          </p:cNvPr>
          <p:cNvSpPr/>
          <p:nvPr/>
        </p:nvSpPr>
        <p:spPr>
          <a:xfrm>
            <a:off x="548463" y="5262112"/>
            <a:ext cx="3402435" cy="172529"/>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E6F02A9-1297-33AA-1010-D0ED27127095}"/>
              </a:ext>
            </a:extLst>
          </p:cNvPr>
          <p:cNvSpPr/>
          <p:nvPr/>
        </p:nvSpPr>
        <p:spPr>
          <a:xfrm>
            <a:off x="545588" y="5492309"/>
            <a:ext cx="3402435" cy="362151"/>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0BBED0C0-2952-CAE0-5FEA-0F2456E038A3}"/>
              </a:ext>
            </a:extLst>
          </p:cNvPr>
          <p:cNvSpPr/>
          <p:nvPr/>
        </p:nvSpPr>
        <p:spPr>
          <a:xfrm>
            <a:off x="2909977" y="6544573"/>
            <a:ext cx="718868" cy="24153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コンテンツ プレースホルダー 18">
            <a:extLst>
              <a:ext uri="{FF2B5EF4-FFF2-40B4-BE49-F238E27FC236}">
                <a16:creationId xmlns:a16="http://schemas.microsoft.com/office/drawing/2014/main" id="{623641BF-9C3F-FBEF-CF32-293133767E3C}"/>
              </a:ext>
            </a:extLst>
          </p:cNvPr>
          <p:cNvPicPr>
            <a:picLocks noGrp="1" noChangeAspect="1"/>
          </p:cNvPicPr>
          <p:nvPr>
            <p:ph sz="quarter" idx="24"/>
          </p:nvPr>
        </p:nvPicPr>
        <p:blipFill rotWithShape="1">
          <a:blip r:embed="rId5"/>
          <a:srcRect r="2292"/>
          <a:stretch/>
        </p:blipFill>
        <p:spPr>
          <a:xfrm>
            <a:off x="187325" y="7284720"/>
            <a:ext cx="4103688" cy="2046923"/>
          </a:xfrm>
          <a:prstGeom prst="rect">
            <a:avLst/>
          </a:prstGeom>
        </p:spPr>
      </p:pic>
      <p:sp>
        <p:nvSpPr>
          <p:cNvPr id="25" name="正方形/長方形 24">
            <a:extLst>
              <a:ext uri="{FF2B5EF4-FFF2-40B4-BE49-F238E27FC236}">
                <a16:creationId xmlns:a16="http://schemas.microsoft.com/office/drawing/2014/main" id="{E0EEE37A-2A7C-7080-2D2F-EB80207A9363}"/>
              </a:ext>
            </a:extLst>
          </p:cNvPr>
          <p:cNvSpPr/>
          <p:nvPr/>
        </p:nvSpPr>
        <p:spPr>
          <a:xfrm>
            <a:off x="1288966" y="8813912"/>
            <a:ext cx="700151" cy="169771"/>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0EF32FFA-C543-80A9-3E1E-33567E2942ED}"/>
              </a:ext>
            </a:extLst>
          </p:cNvPr>
          <p:cNvSpPr/>
          <p:nvPr/>
        </p:nvSpPr>
        <p:spPr>
          <a:xfrm>
            <a:off x="3402281" y="8811933"/>
            <a:ext cx="409698" cy="169771"/>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CCC02634-D6D3-24B9-23F1-196862AF5315}"/>
              </a:ext>
            </a:extLst>
          </p:cNvPr>
          <p:cNvSpPr/>
          <p:nvPr/>
        </p:nvSpPr>
        <p:spPr>
          <a:xfrm>
            <a:off x="2704277" y="8811933"/>
            <a:ext cx="699825" cy="169771"/>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0924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161B1B87-8CAC-C8AC-F718-FFA153706AA3}"/>
              </a:ext>
            </a:extLst>
          </p:cNvPr>
          <p:cNvSpPr>
            <a:spLocks noGrp="1"/>
          </p:cNvSpPr>
          <p:nvPr>
            <p:ph type="body" sz="quarter" idx="10"/>
          </p:nvPr>
        </p:nvSpPr>
        <p:spPr/>
        <p:txBody>
          <a:bodyPr/>
          <a:lstStyle/>
          <a:p>
            <a:r>
              <a:rPr kumimoji="1" lang="ja-JP" altLang="en-US"/>
              <a:t>「承認後のシフト変更依頼」</a:t>
            </a:r>
            <a:r>
              <a:rPr lang="ja-JP" altLang="en-US"/>
              <a:t>について</a:t>
            </a:r>
            <a:r>
              <a:rPr kumimoji="1" lang="ja-JP" altLang="en-US"/>
              <a:t>管理者より回答があった場合、希望シフト申請タブ画面にも反映されます。</a:t>
            </a:r>
          </a:p>
        </p:txBody>
      </p:sp>
      <p:sp>
        <p:nvSpPr>
          <p:cNvPr id="3" name="タイトル 2">
            <a:extLst>
              <a:ext uri="{FF2B5EF4-FFF2-40B4-BE49-F238E27FC236}">
                <a16:creationId xmlns:a16="http://schemas.microsoft.com/office/drawing/2014/main" id="{0D796337-98F4-C5F1-C75A-B0D41601AE91}"/>
              </a:ext>
            </a:extLst>
          </p:cNvPr>
          <p:cNvSpPr>
            <a:spLocks noGrp="1"/>
          </p:cNvSpPr>
          <p:nvPr>
            <p:ph type="title"/>
          </p:nvPr>
        </p:nvSpPr>
        <p:spPr/>
        <p:txBody>
          <a:bodyPr/>
          <a:lstStyle/>
          <a:p>
            <a:r>
              <a:rPr lang="en-US" altLang="ja-JP" dirty="0"/>
              <a:t>5. </a:t>
            </a:r>
            <a:r>
              <a:rPr lang="ja-JP" altLang="en-US"/>
              <a:t>承認後のシフト変更依頼（</a:t>
            </a:r>
            <a:r>
              <a:rPr lang="en-US" altLang="ja-JP" dirty="0"/>
              <a:t>3/3</a:t>
            </a:r>
            <a:r>
              <a:rPr lang="ja-JP" altLang="en-US"/>
              <a:t>）</a:t>
            </a:r>
            <a:endParaRPr kumimoji="1" lang="ja-JP" altLang="en-US"/>
          </a:p>
        </p:txBody>
      </p:sp>
      <p:sp>
        <p:nvSpPr>
          <p:cNvPr id="4" name="テキスト プレースホルダー 3">
            <a:extLst>
              <a:ext uri="{FF2B5EF4-FFF2-40B4-BE49-F238E27FC236}">
                <a16:creationId xmlns:a16="http://schemas.microsoft.com/office/drawing/2014/main" id="{D9058A70-49CB-4D86-397E-9A1901EF1A7A}"/>
              </a:ext>
            </a:extLst>
          </p:cNvPr>
          <p:cNvSpPr>
            <a:spLocks noGrp="1"/>
          </p:cNvSpPr>
          <p:nvPr>
            <p:ph type="body" sz="quarter" idx="19"/>
          </p:nvPr>
        </p:nvSpPr>
        <p:spPr/>
        <p:txBody>
          <a:bodyPr>
            <a:normAutofit/>
          </a:bodyPr>
          <a:lstStyle/>
          <a:p>
            <a:r>
              <a:rPr kumimoji="1" lang="en-US" altLang="ja-JP" b="1" dirty="0"/>
              <a:t>【</a:t>
            </a:r>
            <a:r>
              <a:rPr lang="ja-JP" altLang="en-US" b="1"/>
              <a:t>変更依頼が承諾された場合</a:t>
            </a:r>
            <a:r>
              <a:rPr kumimoji="1" lang="en-US" altLang="ja-JP" b="1" dirty="0"/>
              <a:t>】</a:t>
            </a:r>
            <a:endParaRPr lang="en-US" altLang="ja-JP" b="1" dirty="0"/>
          </a:p>
          <a:p>
            <a:endParaRPr kumimoji="1" lang="en-US" altLang="ja-JP" dirty="0"/>
          </a:p>
          <a:p>
            <a:r>
              <a:rPr kumimoji="1" lang="ja-JP" altLang="en-US"/>
              <a:t>ステータスは「承認済み」となり、</a:t>
            </a:r>
            <a:endParaRPr kumimoji="1" lang="en-US" altLang="ja-JP" dirty="0"/>
          </a:p>
          <a:p>
            <a:r>
              <a:rPr kumimoji="1" lang="ja-JP" altLang="en-US"/>
              <a:t>「調整中シフト」の列から消え</a:t>
            </a:r>
            <a:endParaRPr kumimoji="1" lang="en-US" altLang="ja-JP" dirty="0"/>
          </a:p>
          <a:p>
            <a:r>
              <a:rPr kumimoji="1" lang="ja-JP" altLang="en-US"/>
              <a:t>「承認済みシフト」の列へ</a:t>
            </a:r>
            <a:endParaRPr kumimoji="1" lang="en-US" altLang="ja-JP" dirty="0"/>
          </a:p>
          <a:p>
            <a:r>
              <a:rPr kumimoji="1" lang="ja-JP" altLang="en-US"/>
              <a:t>変更依頼の内容が反映されます。</a:t>
            </a:r>
            <a:br>
              <a:rPr kumimoji="1" lang="ja-JP" altLang="en-US"/>
            </a:br>
            <a:br>
              <a:rPr kumimoji="1" lang="ja-JP" altLang="en-US"/>
            </a:br>
            <a:endParaRPr kumimoji="1" lang="ja-JP" altLang="en-US"/>
          </a:p>
        </p:txBody>
      </p:sp>
      <p:sp>
        <p:nvSpPr>
          <p:cNvPr id="5" name="テキスト プレースホルダー 4">
            <a:extLst>
              <a:ext uri="{FF2B5EF4-FFF2-40B4-BE49-F238E27FC236}">
                <a16:creationId xmlns:a16="http://schemas.microsoft.com/office/drawing/2014/main" id="{8AFB8D66-7B3A-DB29-F6CF-717C407F28F5}"/>
              </a:ext>
            </a:extLst>
          </p:cNvPr>
          <p:cNvSpPr>
            <a:spLocks noGrp="1"/>
          </p:cNvSpPr>
          <p:nvPr>
            <p:ph type="body" sz="quarter" idx="20"/>
          </p:nvPr>
        </p:nvSpPr>
        <p:spPr/>
        <p:txBody>
          <a:bodyPr/>
          <a:lstStyle/>
          <a:p>
            <a:r>
              <a:rPr kumimoji="1" lang="en-US" altLang="ja-JP" b="1" dirty="0"/>
              <a:t>【</a:t>
            </a:r>
            <a:r>
              <a:rPr lang="ja-JP" altLang="en-US" b="1"/>
              <a:t>変更依頼が却下された場合</a:t>
            </a:r>
            <a:r>
              <a:rPr kumimoji="1" lang="en-US" altLang="ja-JP" b="1" dirty="0"/>
              <a:t>】</a:t>
            </a:r>
            <a:endParaRPr lang="en-US" altLang="ja-JP" dirty="0"/>
          </a:p>
          <a:p>
            <a:endParaRPr lang="en-US" altLang="ja-JP" dirty="0"/>
          </a:p>
          <a:p>
            <a:r>
              <a:rPr kumimoji="1" lang="ja-JP" altLang="en-US"/>
              <a:t>ステータスは「承認済み」に戻り、</a:t>
            </a:r>
            <a:endParaRPr kumimoji="1" lang="en-US" altLang="ja-JP" dirty="0"/>
          </a:p>
          <a:p>
            <a:r>
              <a:rPr kumimoji="1" lang="ja-JP" altLang="en-US"/>
              <a:t>「承認済みシフト」の列は</a:t>
            </a:r>
            <a:r>
              <a:rPr lang="ja-JP" altLang="en-US"/>
              <a:t>、</a:t>
            </a:r>
            <a:endParaRPr lang="en-US" altLang="ja-JP" dirty="0"/>
          </a:p>
          <a:p>
            <a:r>
              <a:rPr kumimoji="1" lang="ja-JP" altLang="en-US" b="1"/>
              <a:t>変更依頼前のシフト</a:t>
            </a:r>
            <a:r>
              <a:rPr kumimoji="1" lang="ja-JP" altLang="en-US"/>
              <a:t>に戻ります。</a:t>
            </a:r>
            <a:br>
              <a:rPr kumimoji="1" lang="ja-JP" altLang="en-US"/>
            </a:br>
            <a:endParaRPr kumimoji="1" lang="ja-JP" altLang="en-US"/>
          </a:p>
        </p:txBody>
      </p:sp>
      <p:sp>
        <p:nvSpPr>
          <p:cNvPr id="12" name="正方形/長方形 11">
            <a:extLst>
              <a:ext uri="{FF2B5EF4-FFF2-40B4-BE49-F238E27FC236}">
                <a16:creationId xmlns:a16="http://schemas.microsoft.com/office/drawing/2014/main" id="{EBADBF8B-75FF-C672-CFEF-B3C53CBDAD23}"/>
              </a:ext>
            </a:extLst>
          </p:cNvPr>
          <p:cNvSpPr/>
          <p:nvPr/>
        </p:nvSpPr>
        <p:spPr>
          <a:xfrm>
            <a:off x="1262122" y="2172687"/>
            <a:ext cx="354497" cy="130995"/>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EAA3B4C0-05B6-2254-9C0D-7EE10BE177E6}"/>
              </a:ext>
            </a:extLst>
          </p:cNvPr>
          <p:cNvSpPr/>
          <p:nvPr/>
        </p:nvSpPr>
        <p:spPr>
          <a:xfrm>
            <a:off x="2971800" y="3250771"/>
            <a:ext cx="769326" cy="766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2F6C6A0B-0501-87A1-B317-EB4BBC56CB5B}"/>
              </a:ext>
            </a:extLst>
          </p:cNvPr>
          <p:cNvSpPr txBox="1"/>
          <p:nvPr/>
        </p:nvSpPr>
        <p:spPr>
          <a:xfrm>
            <a:off x="2954982" y="3215868"/>
            <a:ext cx="839806" cy="169277"/>
          </a:xfrm>
          <a:prstGeom prst="rect">
            <a:avLst/>
          </a:prstGeom>
          <a:noFill/>
        </p:spPr>
        <p:txBody>
          <a:bodyPr wrap="square" rtlCol="0">
            <a:spAutoFit/>
          </a:bodyPr>
          <a:lstStyle/>
          <a:p>
            <a:pPr algn="ctr"/>
            <a:r>
              <a:rPr kumimoji="1" lang="ja-JP" altLang="en-US" sz="500">
                <a:solidFill>
                  <a:schemeClr val="tx1">
                    <a:lumMod val="65000"/>
                    <a:lumOff val="35000"/>
                  </a:schemeClr>
                </a:solidFill>
                <a:latin typeface="Hiragino Maru Gothic ProN W4" panose="020F0400000000000000" pitchFamily="34" charset="-128"/>
                <a:ea typeface="Hiragino Maru Gothic ProN W4" panose="020F0400000000000000" pitchFamily="34" charset="-128"/>
              </a:rPr>
              <a:t>わかりました</a:t>
            </a:r>
          </a:p>
        </p:txBody>
      </p:sp>
      <p:sp>
        <p:nvSpPr>
          <p:cNvPr id="25" name="正方形/長方形 24">
            <a:extLst>
              <a:ext uri="{FF2B5EF4-FFF2-40B4-BE49-F238E27FC236}">
                <a16:creationId xmlns:a16="http://schemas.microsoft.com/office/drawing/2014/main" id="{1FFE4BC4-CCFB-944A-11DF-A0237F2A61A7}"/>
              </a:ext>
            </a:extLst>
          </p:cNvPr>
          <p:cNvSpPr/>
          <p:nvPr/>
        </p:nvSpPr>
        <p:spPr>
          <a:xfrm>
            <a:off x="1287773" y="3096251"/>
            <a:ext cx="837589" cy="260336"/>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B0CC615F-1DF0-54F8-6B41-31ED032B163B}"/>
              </a:ext>
            </a:extLst>
          </p:cNvPr>
          <p:cNvSpPr/>
          <p:nvPr/>
        </p:nvSpPr>
        <p:spPr>
          <a:xfrm>
            <a:off x="2121378" y="3096314"/>
            <a:ext cx="833652" cy="261194"/>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907A4579-C156-2256-565B-20810036009C}"/>
              </a:ext>
            </a:extLst>
          </p:cNvPr>
          <p:cNvSpPr/>
          <p:nvPr/>
        </p:nvSpPr>
        <p:spPr>
          <a:xfrm>
            <a:off x="3788950" y="3085271"/>
            <a:ext cx="439434" cy="261194"/>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BD0C5EF-48E8-9356-B35A-812A58D83324}"/>
              </a:ext>
            </a:extLst>
          </p:cNvPr>
          <p:cNvSpPr/>
          <p:nvPr/>
        </p:nvSpPr>
        <p:spPr>
          <a:xfrm>
            <a:off x="3802918" y="5861389"/>
            <a:ext cx="437479" cy="261194"/>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3EC6A65-A8C4-EB19-016F-02DA715716DB}"/>
              </a:ext>
            </a:extLst>
          </p:cNvPr>
          <p:cNvSpPr/>
          <p:nvPr/>
        </p:nvSpPr>
        <p:spPr>
          <a:xfrm>
            <a:off x="1307586" y="5868783"/>
            <a:ext cx="837589" cy="260336"/>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F013A208-E508-2C88-1CBA-739C1CA68078}"/>
              </a:ext>
            </a:extLst>
          </p:cNvPr>
          <p:cNvSpPr/>
          <p:nvPr/>
        </p:nvSpPr>
        <p:spPr>
          <a:xfrm>
            <a:off x="2144777" y="5868846"/>
            <a:ext cx="816529" cy="261194"/>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コンテンツ プレースホルダー 26">
            <a:extLst>
              <a:ext uri="{FF2B5EF4-FFF2-40B4-BE49-F238E27FC236}">
                <a16:creationId xmlns:a16="http://schemas.microsoft.com/office/drawing/2014/main" id="{886B0F16-DF46-A923-54F1-BC730D4D7917}"/>
              </a:ext>
            </a:extLst>
          </p:cNvPr>
          <p:cNvPicPr>
            <a:picLocks noGrp="1" noChangeAspect="1"/>
          </p:cNvPicPr>
          <p:nvPr>
            <p:ph sz="quarter" idx="22"/>
          </p:nvPr>
        </p:nvPicPr>
        <p:blipFill rotWithShape="1">
          <a:blip r:embed="rId3"/>
          <a:srcRect l="4571" t="23809" r="1129" b="11108"/>
          <a:stretch/>
        </p:blipFill>
        <p:spPr>
          <a:xfrm>
            <a:off x="188913" y="1897497"/>
            <a:ext cx="4103687" cy="1699344"/>
          </a:xfrm>
          <a:prstGeom prst="rect">
            <a:avLst/>
          </a:prstGeom>
          <a:ln>
            <a:noFill/>
          </a:ln>
        </p:spPr>
      </p:pic>
      <p:sp>
        <p:nvSpPr>
          <p:cNvPr id="17" name="正方形/長方形 16">
            <a:extLst>
              <a:ext uri="{FF2B5EF4-FFF2-40B4-BE49-F238E27FC236}">
                <a16:creationId xmlns:a16="http://schemas.microsoft.com/office/drawing/2014/main" id="{1EB6AB45-7164-4B78-426E-7B9334B50198}"/>
              </a:ext>
            </a:extLst>
          </p:cNvPr>
          <p:cNvSpPr/>
          <p:nvPr/>
        </p:nvSpPr>
        <p:spPr>
          <a:xfrm>
            <a:off x="2765698" y="3239261"/>
            <a:ext cx="735309" cy="575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8" name="テキスト ボックス 17">
            <a:extLst>
              <a:ext uri="{FF2B5EF4-FFF2-40B4-BE49-F238E27FC236}">
                <a16:creationId xmlns:a16="http://schemas.microsoft.com/office/drawing/2014/main" id="{EEA3CFCF-183F-3258-59F7-3E790539CC52}"/>
              </a:ext>
            </a:extLst>
          </p:cNvPr>
          <p:cNvSpPr txBox="1"/>
          <p:nvPr/>
        </p:nvSpPr>
        <p:spPr>
          <a:xfrm>
            <a:off x="2743200" y="3202699"/>
            <a:ext cx="757807" cy="153888"/>
          </a:xfrm>
          <a:prstGeom prst="rect">
            <a:avLst/>
          </a:prstGeom>
          <a:noFill/>
        </p:spPr>
        <p:txBody>
          <a:bodyPr wrap="square" rtlCol="0">
            <a:spAutoFit/>
          </a:bodyPr>
          <a:lstStyle/>
          <a:p>
            <a:pPr algn="ctr"/>
            <a:r>
              <a:rPr kumimoji="1" lang="ja-JP" altLang="en-US" sz="400">
                <a:solidFill>
                  <a:srgbClr val="C00000"/>
                </a:solidFill>
              </a:rPr>
              <a:t>わかりました</a:t>
            </a:r>
          </a:p>
        </p:txBody>
      </p:sp>
      <p:sp>
        <p:nvSpPr>
          <p:cNvPr id="19" name="正方形/長方形 18">
            <a:extLst>
              <a:ext uri="{FF2B5EF4-FFF2-40B4-BE49-F238E27FC236}">
                <a16:creationId xmlns:a16="http://schemas.microsoft.com/office/drawing/2014/main" id="{F828019F-5193-0AB8-CC42-D11AC1A51206}"/>
              </a:ext>
            </a:extLst>
          </p:cNvPr>
          <p:cNvSpPr/>
          <p:nvPr/>
        </p:nvSpPr>
        <p:spPr>
          <a:xfrm>
            <a:off x="3495756" y="3118594"/>
            <a:ext cx="342819" cy="199281"/>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DFA26F16-AEE0-D40D-5E0E-2C7DAB02BDD5}"/>
              </a:ext>
            </a:extLst>
          </p:cNvPr>
          <p:cNvSpPr/>
          <p:nvPr/>
        </p:nvSpPr>
        <p:spPr>
          <a:xfrm>
            <a:off x="1984456" y="3118594"/>
            <a:ext cx="761919" cy="205631"/>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C59022F0-BA98-C857-080F-1D42D00BC7CA}"/>
              </a:ext>
            </a:extLst>
          </p:cNvPr>
          <p:cNvSpPr/>
          <p:nvPr/>
        </p:nvSpPr>
        <p:spPr>
          <a:xfrm>
            <a:off x="2749769" y="3226419"/>
            <a:ext cx="745988" cy="97805"/>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コンテンツ プレースホルダー 11">
            <a:extLst>
              <a:ext uri="{FF2B5EF4-FFF2-40B4-BE49-F238E27FC236}">
                <a16:creationId xmlns:a16="http://schemas.microsoft.com/office/drawing/2014/main" id="{B7A7B24C-9EE7-718C-F2A6-2BB09CA8333B}"/>
              </a:ext>
            </a:extLst>
          </p:cNvPr>
          <p:cNvPicPr>
            <a:picLocks noGrp="1" noChangeAspect="1"/>
          </p:cNvPicPr>
          <p:nvPr>
            <p:ph sz="quarter" idx="23"/>
          </p:nvPr>
        </p:nvPicPr>
        <p:blipFill rotWithShape="1">
          <a:blip r:embed="rId4"/>
          <a:srcRect l="4867" t="24998" r="1630" b="11261"/>
          <a:stretch/>
        </p:blipFill>
        <p:spPr>
          <a:xfrm>
            <a:off x="188913" y="4692399"/>
            <a:ext cx="4103687" cy="1678490"/>
          </a:xfrm>
          <a:prstGeom prst="rect">
            <a:avLst/>
          </a:prstGeom>
          <a:ln>
            <a:noFill/>
          </a:ln>
        </p:spPr>
      </p:pic>
      <p:sp>
        <p:nvSpPr>
          <p:cNvPr id="30" name="正方形/長方形 29">
            <a:extLst>
              <a:ext uri="{FF2B5EF4-FFF2-40B4-BE49-F238E27FC236}">
                <a16:creationId xmlns:a16="http://schemas.microsoft.com/office/drawing/2014/main" id="{AA02B877-2203-10F3-C2E3-563D77EB3724}"/>
              </a:ext>
            </a:extLst>
          </p:cNvPr>
          <p:cNvSpPr/>
          <p:nvPr/>
        </p:nvSpPr>
        <p:spPr>
          <a:xfrm>
            <a:off x="1993782" y="5885292"/>
            <a:ext cx="755988" cy="213388"/>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4537F0CB-8002-18E9-4452-30DBC0A26351}"/>
              </a:ext>
            </a:extLst>
          </p:cNvPr>
          <p:cNvSpPr/>
          <p:nvPr/>
        </p:nvSpPr>
        <p:spPr>
          <a:xfrm>
            <a:off x="1233250" y="5885292"/>
            <a:ext cx="761919" cy="213388"/>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CBF763B5-808E-AFB3-C741-D7063FC49F9A}"/>
              </a:ext>
            </a:extLst>
          </p:cNvPr>
          <p:cNvSpPr/>
          <p:nvPr/>
        </p:nvSpPr>
        <p:spPr>
          <a:xfrm>
            <a:off x="3519577" y="5898011"/>
            <a:ext cx="343946" cy="202719"/>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E8D14741-296D-1A32-BCFC-619113845A3A}"/>
              </a:ext>
            </a:extLst>
          </p:cNvPr>
          <p:cNvSpPr/>
          <p:nvPr/>
        </p:nvSpPr>
        <p:spPr>
          <a:xfrm>
            <a:off x="2753707" y="6000750"/>
            <a:ext cx="764315" cy="97930"/>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DC389C32-0F14-F232-17F2-3C0CE6F75A41}"/>
              </a:ext>
            </a:extLst>
          </p:cNvPr>
          <p:cNvSpPr/>
          <p:nvPr/>
        </p:nvSpPr>
        <p:spPr>
          <a:xfrm>
            <a:off x="1237129" y="3117673"/>
            <a:ext cx="747326" cy="205631"/>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08977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18B9BC-2E2F-894F-BAC1-8398E0083F2B}"/>
              </a:ext>
            </a:extLst>
          </p:cNvPr>
          <p:cNvSpPr>
            <a:spLocks noGrp="1"/>
          </p:cNvSpPr>
          <p:nvPr>
            <p:ph type="ctrTitle"/>
          </p:nvPr>
        </p:nvSpPr>
        <p:spPr>
          <a:xfrm>
            <a:off x="0" y="3584848"/>
            <a:ext cx="6857998" cy="1224136"/>
          </a:xfrm>
          <a:prstGeom prst="rect">
            <a:avLst/>
          </a:prstGeom>
        </p:spPr>
        <p:txBody>
          <a:bodyPr/>
          <a:lstStyle/>
          <a:p>
            <a:pPr>
              <a:lnSpc>
                <a:spcPct val="150000"/>
              </a:lnSpc>
            </a:pPr>
            <a:r>
              <a:rPr lang="en-US" altLang="ja-JP" dirty="0"/>
              <a:t>6. </a:t>
            </a:r>
            <a:r>
              <a:rPr lang="ja-JP" altLang="en-US"/>
              <a:t>他メンバーのシフト確認</a:t>
            </a:r>
            <a:endParaRPr kumimoji="1" lang="ja-JP" altLang="en-US"/>
          </a:p>
        </p:txBody>
      </p:sp>
    </p:spTree>
    <p:extLst>
      <p:ext uri="{BB962C8B-B14F-4D97-AF65-F5344CB8AC3E}">
        <p14:creationId xmlns:p14="http://schemas.microsoft.com/office/powerpoint/2010/main" val="2172146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060F9C93-68DD-F6BF-3B63-B5E6C92EE894}"/>
              </a:ext>
            </a:extLst>
          </p:cNvPr>
          <p:cNvSpPr>
            <a:spLocks noGrp="1"/>
          </p:cNvSpPr>
          <p:nvPr>
            <p:ph type="body" sz="quarter" idx="10"/>
          </p:nvPr>
        </p:nvSpPr>
        <p:spPr/>
        <p:txBody>
          <a:bodyPr/>
          <a:lstStyle/>
          <a:p>
            <a:r>
              <a:rPr kumimoji="1" lang="ja-JP" altLang="en-US"/>
              <a:t>他メンバーのシフトを確認することも可能です。</a:t>
            </a:r>
            <a:endParaRPr kumimoji="1" lang="en-US" altLang="ja-JP" dirty="0"/>
          </a:p>
        </p:txBody>
      </p:sp>
      <p:sp>
        <p:nvSpPr>
          <p:cNvPr id="3" name="タイトル 2">
            <a:extLst>
              <a:ext uri="{FF2B5EF4-FFF2-40B4-BE49-F238E27FC236}">
                <a16:creationId xmlns:a16="http://schemas.microsoft.com/office/drawing/2014/main" id="{5C23CD93-7DA4-C4B9-29B6-D65B0D14C39B}"/>
              </a:ext>
            </a:extLst>
          </p:cNvPr>
          <p:cNvSpPr>
            <a:spLocks noGrp="1"/>
          </p:cNvSpPr>
          <p:nvPr>
            <p:ph type="title"/>
          </p:nvPr>
        </p:nvSpPr>
        <p:spPr/>
        <p:txBody>
          <a:bodyPr/>
          <a:lstStyle/>
          <a:p>
            <a:r>
              <a:rPr lang="en-US" altLang="ja-JP" dirty="0"/>
              <a:t>6. </a:t>
            </a:r>
            <a:r>
              <a:rPr lang="ja-JP" altLang="en-US"/>
              <a:t>他メンバーのシフト確認（</a:t>
            </a:r>
            <a:r>
              <a:rPr lang="en-US" altLang="ja-JP" dirty="0"/>
              <a:t>1/1</a:t>
            </a:r>
            <a:r>
              <a:rPr lang="ja-JP" altLang="en-US"/>
              <a:t>）</a:t>
            </a:r>
            <a:endParaRPr kumimoji="1" lang="ja-JP" altLang="en-US"/>
          </a:p>
        </p:txBody>
      </p:sp>
      <p:sp>
        <p:nvSpPr>
          <p:cNvPr id="4" name="テキスト プレースホルダー 3">
            <a:extLst>
              <a:ext uri="{FF2B5EF4-FFF2-40B4-BE49-F238E27FC236}">
                <a16:creationId xmlns:a16="http://schemas.microsoft.com/office/drawing/2014/main" id="{2758F87B-5B6B-FE7E-148E-CEAE044F2247}"/>
              </a:ext>
            </a:extLst>
          </p:cNvPr>
          <p:cNvSpPr>
            <a:spLocks noGrp="1"/>
          </p:cNvSpPr>
          <p:nvPr>
            <p:ph type="body" sz="quarter" idx="19"/>
          </p:nvPr>
        </p:nvSpPr>
        <p:spPr/>
        <p:txBody>
          <a:bodyPr/>
          <a:lstStyle/>
          <a:p>
            <a:endParaRPr lang="en-US" altLang="ja-JP" dirty="0"/>
          </a:p>
          <a:p>
            <a:r>
              <a:rPr kumimoji="1" lang="ja-JP" altLang="en-US"/>
              <a:t>管理者が［システム管理＞</a:t>
            </a:r>
            <a:r>
              <a:rPr lang="ja-JP" altLang="en-US"/>
              <a:t>勤怠設定＞シフトタブ］画面で、</a:t>
            </a:r>
            <a:endParaRPr lang="en-US" altLang="ja-JP" dirty="0"/>
          </a:p>
          <a:p>
            <a:r>
              <a:rPr lang="ja-JP" altLang="en-US"/>
              <a:t>「一般社員への表示：表示する」と</a:t>
            </a:r>
          </a:p>
          <a:p>
            <a:r>
              <a:rPr lang="ja-JP" altLang="en-US"/>
              <a:t>設定していた場合、</a:t>
            </a:r>
            <a:r>
              <a:rPr kumimoji="1" lang="ja-JP" altLang="en-US"/>
              <a:t>他メンバーの</a:t>
            </a:r>
            <a:endParaRPr kumimoji="1" lang="en-US" altLang="ja-JP" dirty="0"/>
          </a:p>
          <a:p>
            <a:r>
              <a:rPr kumimoji="1" lang="ja-JP" altLang="en-US"/>
              <a:t>シフトを確認できるようになります。</a:t>
            </a:r>
          </a:p>
        </p:txBody>
      </p:sp>
      <p:sp>
        <p:nvSpPr>
          <p:cNvPr id="5" name="テキスト プレースホルダー 4">
            <a:extLst>
              <a:ext uri="{FF2B5EF4-FFF2-40B4-BE49-F238E27FC236}">
                <a16:creationId xmlns:a16="http://schemas.microsoft.com/office/drawing/2014/main" id="{0BA14537-F4A4-5127-51A6-61A7D32E2ADF}"/>
              </a:ext>
            </a:extLst>
          </p:cNvPr>
          <p:cNvSpPr>
            <a:spLocks noGrp="1"/>
          </p:cNvSpPr>
          <p:nvPr>
            <p:ph type="body" sz="quarter" idx="20"/>
          </p:nvPr>
        </p:nvSpPr>
        <p:spPr/>
        <p:txBody>
          <a:bodyPr/>
          <a:lstStyle/>
          <a:p>
            <a:r>
              <a:rPr kumimoji="1" lang="ja-JP" altLang="en-US"/>
              <a:t>上部メニュー「シフト」をクリック</a:t>
            </a:r>
            <a:endParaRPr kumimoji="1" lang="en-US" altLang="ja-JP" dirty="0"/>
          </a:p>
          <a:p>
            <a:r>
              <a:rPr kumimoji="1" lang="ja-JP" altLang="en-US"/>
              <a:t>し拠点を選択し</a:t>
            </a:r>
            <a:r>
              <a:rPr lang="ja-JP" altLang="en-US"/>
              <a:t>「シフト登録」タブをクリックします。</a:t>
            </a:r>
            <a:endParaRPr lang="en-US" altLang="ja-JP" dirty="0"/>
          </a:p>
          <a:p>
            <a:endParaRPr kumimoji="1" lang="en-US" altLang="ja-JP" dirty="0"/>
          </a:p>
          <a:p>
            <a:r>
              <a:rPr kumimoji="1" lang="ja-JP" altLang="en-US"/>
              <a:t>こちらの画面に管理者が</a:t>
            </a:r>
            <a:r>
              <a:rPr kumimoji="1" lang="ja-JP" altLang="en-US" u="sng"/>
              <a:t>承認</a:t>
            </a:r>
            <a:r>
              <a:rPr kumimoji="1" lang="ja-JP" altLang="en-US"/>
              <a:t>した、</a:t>
            </a:r>
            <a:endParaRPr kumimoji="1" lang="en-US" altLang="ja-JP" dirty="0"/>
          </a:p>
          <a:p>
            <a:r>
              <a:rPr kumimoji="1" lang="ja-JP" altLang="en-US"/>
              <a:t>拠点メンバーのシフトが表示されま</a:t>
            </a:r>
            <a:endParaRPr kumimoji="1" lang="en-US" altLang="ja-JP" dirty="0"/>
          </a:p>
          <a:p>
            <a:r>
              <a:rPr kumimoji="1" lang="ja-JP" altLang="en-US"/>
              <a:t>す。</a:t>
            </a:r>
            <a:endParaRPr kumimoji="1" lang="en-US" altLang="ja-JP" dirty="0"/>
          </a:p>
        </p:txBody>
      </p:sp>
      <p:sp>
        <p:nvSpPr>
          <p:cNvPr id="15" name="正方形/長方形 14">
            <a:extLst>
              <a:ext uri="{FF2B5EF4-FFF2-40B4-BE49-F238E27FC236}">
                <a16:creationId xmlns:a16="http://schemas.microsoft.com/office/drawing/2014/main" id="{E95409F3-2257-E0B1-9A67-22135C96E6FA}"/>
              </a:ext>
            </a:extLst>
          </p:cNvPr>
          <p:cNvSpPr/>
          <p:nvPr/>
        </p:nvSpPr>
        <p:spPr>
          <a:xfrm>
            <a:off x="3629407" y="5755194"/>
            <a:ext cx="374557" cy="104738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コンテンツ プレースホルダー 9">
            <a:extLst>
              <a:ext uri="{FF2B5EF4-FFF2-40B4-BE49-F238E27FC236}">
                <a16:creationId xmlns:a16="http://schemas.microsoft.com/office/drawing/2014/main" id="{164631E4-9D6A-7108-3392-C32673C77245}"/>
              </a:ext>
            </a:extLst>
          </p:cNvPr>
          <p:cNvPicPr>
            <a:picLocks noGrp="1" noChangeAspect="1"/>
          </p:cNvPicPr>
          <p:nvPr>
            <p:ph sz="quarter" idx="22"/>
          </p:nvPr>
        </p:nvPicPr>
        <p:blipFill>
          <a:blip r:embed="rId3"/>
          <a:stretch>
            <a:fillRect/>
          </a:stretch>
        </p:blipFill>
        <p:spPr>
          <a:xfrm>
            <a:off x="435581" y="1455738"/>
            <a:ext cx="3610350" cy="2582862"/>
          </a:xfrm>
          <a:prstGeom prst="rect">
            <a:avLst/>
          </a:prstGeom>
        </p:spPr>
      </p:pic>
      <p:sp>
        <p:nvSpPr>
          <p:cNvPr id="11" name="正方形/長方形 10">
            <a:extLst>
              <a:ext uri="{FF2B5EF4-FFF2-40B4-BE49-F238E27FC236}">
                <a16:creationId xmlns:a16="http://schemas.microsoft.com/office/drawing/2014/main" id="{42F1F2F0-A7D1-0D3B-B6A6-D808850405EE}"/>
              </a:ext>
            </a:extLst>
          </p:cNvPr>
          <p:cNvSpPr/>
          <p:nvPr/>
        </p:nvSpPr>
        <p:spPr>
          <a:xfrm>
            <a:off x="483854" y="3530486"/>
            <a:ext cx="1607376" cy="164018"/>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コンテンツ プレースホルダー 14">
            <a:extLst>
              <a:ext uri="{FF2B5EF4-FFF2-40B4-BE49-F238E27FC236}">
                <a16:creationId xmlns:a16="http://schemas.microsoft.com/office/drawing/2014/main" id="{66D153F6-171C-EDE0-FDBF-4D909EB286D5}"/>
              </a:ext>
            </a:extLst>
          </p:cNvPr>
          <p:cNvPicPr>
            <a:picLocks noGrp="1" noChangeAspect="1"/>
          </p:cNvPicPr>
          <p:nvPr>
            <p:ph sz="quarter" idx="23"/>
          </p:nvPr>
        </p:nvPicPr>
        <p:blipFill>
          <a:blip r:embed="rId4"/>
          <a:stretch>
            <a:fillRect/>
          </a:stretch>
        </p:blipFill>
        <p:spPr>
          <a:xfrm>
            <a:off x="224730" y="4240213"/>
            <a:ext cx="4032053" cy="2582862"/>
          </a:xfrm>
          <a:prstGeom prst="rect">
            <a:avLst/>
          </a:prstGeom>
        </p:spPr>
      </p:pic>
      <p:sp>
        <p:nvSpPr>
          <p:cNvPr id="18" name="正方形/長方形 17">
            <a:extLst>
              <a:ext uri="{FF2B5EF4-FFF2-40B4-BE49-F238E27FC236}">
                <a16:creationId xmlns:a16="http://schemas.microsoft.com/office/drawing/2014/main" id="{3573916B-B0EC-E15F-A8BF-EC4D51C83BC2}"/>
              </a:ext>
            </a:extLst>
          </p:cNvPr>
          <p:cNvSpPr/>
          <p:nvPr/>
        </p:nvSpPr>
        <p:spPr>
          <a:xfrm>
            <a:off x="1557269" y="4237371"/>
            <a:ext cx="260030" cy="208108"/>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0DBE70EE-56EC-B1FD-F377-6582089F814C}"/>
              </a:ext>
            </a:extLst>
          </p:cNvPr>
          <p:cNvSpPr/>
          <p:nvPr/>
        </p:nvSpPr>
        <p:spPr>
          <a:xfrm>
            <a:off x="944793" y="4711824"/>
            <a:ext cx="498693" cy="141972"/>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F1FEC1BC-6DD7-E8EE-B27E-99EA0B8DFD08}"/>
              </a:ext>
            </a:extLst>
          </p:cNvPr>
          <p:cNvSpPr/>
          <p:nvPr/>
        </p:nvSpPr>
        <p:spPr>
          <a:xfrm>
            <a:off x="3046764" y="4961990"/>
            <a:ext cx="323290" cy="141972"/>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6178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7608CB1-E277-7041-8A5D-FEA4DDED8889}"/>
              </a:ext>
            </a:extLst>
          </p:cNvPr>
          <p:cNvSpPr>
            <a:spLocks noGrp="1"/>
          </p:cNvSpPr>
          <p:nvPr>
            <p:ph type="body" sz="quarter" idx="4294967295"/>
          </p:nvPr>
        </p:nvSpPr>
        <p:spPr>
          <a:xfrm>
            <a:off x="260648" y="1280591"/>
            <a:ext cx="6336704" cy="8625409"/>
          </a:xfrm>
          <a:prstGeom prst="rect">
            <a:avLst/>
          </a:prstGeom>
        </p:spPr>
        <p:txBody>
          <a:bodyPr/>
          <a:lstStyle/>
          <a:p>
            <a:pPr marL="342900" indent="-342900">
              <a:lnSpc>
                <a:spcPct val="200000"/>
              </a:lnSpc>
              <a:buAutoNum type="arabicPeriod"/>
            </a:pPr>
            <a:r>
              <a:rPr lang="ja-JP" altLang="en-US" sz="1400" b="1">
                <a:solidFill>
                  <a:schemeClr val="tx1">
                    <a:lumMod val="75000"/>
                    <a:lumOff val="25000"/>
                  </a:schemeClr>
                </a:solidFill>
              </a:rPr>
              <a:t>希望シフトの申請</a:t>
            </a:r>
            <a:r>
              <a:rPr lang="en-US" altLang="ja-JP" sz="1400" b="1" dirty="0">
                <a:solidFill>
                  <a:schemeClr val="tx1">
                    <a:lumMod val="75000"/>
                    <a:lumOff val="25000"/>
                  </a:schemeClr>
                </a:solidFill>
              </a:rPr>
              <a:t>/</a:t>
            </a:r>
            <a:r>
              <a:rPr lang="ja-JP" altLang="en-US" sz="1400" b="1">
                <a:solidFill>
                  <a:schemeClr val="tx1">
                    <a:lumMod val="75000"/>
                    <a:lumOff val="25000"/>
                  </a:schemeClr>
                </a:solidFill>
              </a:rPr>
              <a:t>調整画面</a:t>
            </a:r>
            <a:endParaRPr lang="en-US" altLang="ja-JP" sz="1400" b="1" dirty="0">
              <a:solidFill>
                <a:schemeClr val="tx1">
                  <a:lumMod val="75000"/>
                  <a:lumOff val="25000"/>
                </a:schemeClr>
              </a:solidFill>
            </a:endParaRPr>
          </a:p>
          <a:p>
            <a:pPr marL="342900" indent="-342900">
              <a:lnSpc>
                <a:spcPct val="200000"/>
              </a:lnSpc>
              <a:buAutoNum type="arabicPeriod"/>
            </a:pPr>
            <a:r>
              <a:rPr lang="ja-JP" altLang="en-US" sz="1400" b="1">
                <a:solidFill>
                  <a:schemeClr val="tx1">
                    <a:lumMod val="75000"/>
                    <a:lumOff val="25000"/>
                  </a:schemeClr>
                </a:solidFill>
              </a:rPr>
              <a:t>希望シフトの申請方法</a:t>
            </a:r>
            <a:endParaRPr lang="en-US" altLang="ja-JP" sz="1400" dirty="0">
              <a:solidFill>
                <a:schemeClr val="tx1">
                  <a:lumMod val="75000"/>
                  <a:lumOff val="25000"/>
                </a:schemeClr>
              </a:solidFill>
              <a:latin typeface="Meiryo" panose="020B0604030504040204" pitchFamily="34" charset="-128"/>
              <a:ea typeface="Meiryo" panose="020B0604030504040204" pitchFamily="34" charset="-128"/>
            </a:endParaRPr>
          </a:p>
          <a:p>
            <a:pPr marL="342900" indent="-342900">
              <a:lnSpc>
                <a:spcPct val="200000"/>
              </a:lnSpc>
              <a:buFont typeface="Arial" pitchFamily="34" charset="0"/>
              <a:buAutoNum type="arabicPeriod"/>
            </a:pPr>
            <a:r>
              <a:rPr lang="ja-JP" altLang="en-US" sz="1400" b="1">
                <a:solidFill>
                  <a:schemeClr val="tx1">
                    <a:lumMod val="75000"/>
                    <a:lumOff val="25000"/>
                  </a:schemeClr>
                </a:solidFill>
              </a:rPr>
              <a:t>勤務要請の回答</a:t>
            </a:r>
            <a:endParaRPr lang="en-US" altLang="ja-JP" sz="1400" b="1" dirty="0">
              <a:solidFill>
                <a:schemeClr val="tx1">
                  <a:lumMod val="75000"/>
                  <a:lumOff val="25000"/>
                </a:schemeClr>
              </a:solidFill>
            </a:endParaRPr>
          </a:p>
          <a:p>
            <a:pPr marL="342900" indent="-342900">
              <a:lnSpc>
                <a:spcPct val="200000"/>
              </a:lnSpc>
              <a:buFont typeface="Arial" pitchFamily="34" charset="0"/>
              <a:buAutoNum type="arabicPeriod"/>
            </a:pPr>
            <a:r>
              <a:rPr lang="ja-JP" altLang="en-US" sz="1400" b="1">
                <a:solidFill>
                  <a:schemeClr val="tx1">
                    <a:lumMod val="75000"/>
                    <a:lumOff val="25000"/>
                  </a:schemeClr>
                </a:solidFill>
              </a:rPr>
              <a:t>承認されたシフトの確認</a:t>
            </a:r>
            <a:endParaRPr lang="en-US" altLang="ja-JP" sz="1400" b="1" dirty="0">
              <a:solidFill>
                <a:schemeClr val="tx1">
                  <a:lumMod val="75000"/>
                  <a:lumOff val="25000"/>
                </a:schemeClr>
              </a:solidFill>
            </a:endParaRPr>
          </a:p>
          <a:p>
            <a:pPr marL="342900" indent="-342900">
              <a:lnSpc>
                <a:spcPct val="200000"/>
              </a:lnSpc>
              <a:buFont typeface="Arial" pitchFamily="34" charset="0"/>
              <a:buAutoNum type="arabicPeriod"/>
            </a:pPr>
            <a:r>
              <a:rPr lang="ja-JP" altLang="en-US" sz="1400" b="1">
                <a:solidFill>
                  <a:schemeClr val="tx1">
                    <a:lumMod val="75000"/>
                    <a:lumOff val="25000"/>
                  </a:schemeClr>
                </a:solidFill>
              </a:rPr>
              <a:t>承認後のシフト変更依頼</a:t>
            </a:r>
            <a:endParaRPr lang="en-US" altLang="ja-JP" sz="1400" b="1" dirty="0">
              <a:solidFill>
                <a:schemeClr val="tx1">
                  <a:lumMod val="75000"/>
                  <a:lumOff val="25000"/>
                </a:schemeClr>
              </a:solidFill>
            </a:endParaRPr>
          </a:p>
          <a:p>
            <a:pPr marL="342900" indent="-342900">
              <a:lnSpc>
                <a:spcPct val="200000"/>
              </a:lnSpc>
              <a:buFont typeface="Arial" pitchFamily="34" charset="0"/>
              <a:buAutoNum type="arabicPeriod"/>
            </a:pPr>
            <a:r>
              <a:rPr lang="ja-JP" altLang="en-US" sz="1400" b="1">
                <a:solidFill>
                  <a:schemeClr val="tx1">
                    <a:lumMod val="75000"/>
                    <a:lumOff val="25000"/>
                  </a:schemeClr>
                </a:solidFill>
              </a:rPr>
              <a:t>他メンバーのシフト確認</a:t>
            </a:r>
            <a:endParaRPr lang="en-US" altLang="ja-JP" sz="1400" b="1" dirty="0">
              <a:solidFill>
                <a:schemeClr val="tx1">
                  <a:lumMod val="75000"/>
                  <a:lumOff val="25000"/>
                </a:schemeClr>
              </a:solidFill>
            </a:endParaRPr>
          </a:p>
        </p:txBody>
      </p:sp>
      <p:sp>
        <p:nvSpPr>
          <p:cNvPr id="3" name="タイトル 2">
            <a:extLst>
              <a:ext uri="{FF2B5EF4-FFF2-40B4-BE49-F238E27FC236}">
                <a16:creationId xmlns:a16="http://schemas.microsoft.com/office/drawing/2014/main" id="{A514B3A4-70F0-DF48-8CA3-6E863219842F}"/>
              </a:ext>
            </a:extLst>
          </p:cNvPr>
          <p:cNvSpPr>
            <a:spLocks noGrp="1"/>
          </p:cNvSpPr>
          <p:nvPr>
            <p:ph type="title"/>
          </p:nvPr>
        </p:nvSpPr>
        <p:spPr>
          <a:xfrm>
            <a:off x="0" y="0"/>
            <a:ext cx="5373216" cy="488504"/>
          </a:xfrm>
          <a:prstGeom prst="rect">
            <a:avLst/>
          </a:prstGeom>
        </p:spPr>
        <p:txBody>
          <a:bodyPr/>
          <a:lstStyle/>
          <a:p>
            <a:r>
              <a:rPr kumimoji="1" lang="ja-JP" altLang="en-US" sz="1400"/>
              <a:t>目次</a:t>
            </a:r>
          </a:p>
        </p:txBody>
      </p:sp>
      <p:sp>
        <p:nvSpPr>
          <p:cNvPr id="4" name="テキスト ボックス 3">
            <a:extLst>
              <a:ext uri="{FF2B5EF4-FFF2-40B4-BE49-F238E27FC236}">
                <a16:creationId xmlns:a16="http://schemas.microsoft.com/office/drawing/2014/main" id="{2B8D9CAD-D85E-914A-BC78-FA86A14DFB21}"/>
              </a:ext>
            </a:extLst>
          </p:cNvPr>
          <p:cNvSpPr txBox="1"/>
          <p:nvPr/>
        </p:nvSpPr>
        <p:spPr>
          <a:xfrm>
            <a:off x="152636" y="809044"/>
            <a:ext cx="6552728" cy="307777"/>
          </a:xfrm>
          <a:prstGeom prst="rect">
            <a:avLst/>
          </a:prstGeom>
          <a:noFill/>
        </p:spPr>
        <p:txBody>
          <a:bodyPr wrap="square" rtlCol="0">
            <a:spAutoFit/>
          </a:bodyPr>
          <a:lstStyle/>
          <a:p>
            <a:r>
              <a:rPr kumimoji="1" lang="ja-JP" altLang="en-US" sz="1400" b="1">
                <a:solidFill>
                  <a:srgbClr val="1B529A"/>
                </a:solidFill>
              </a:rPr>
              <a:t>■</a:t>
            </a:r>
            <a:r>
              <a:rPr kumimoji="1" lang="ja-JP" altLang="en-US" sz="1400" b="1">
                <a:solidFill>
                  <a:srgbClr val="5D3A1A"/>
                </a:solidFill>
              </a:rPr>
              <a:t>  </a:t>
            </a:r>
            <a:r>
              <a:rPr kumimoji="1" lang="ja-JP" altLang="en-US" sz="1400" b="1">
                <a:solidFill>
                  <a:schemeClr val="tx1">
                    <a:lumMod val="75000"/>
                    <a:lumOff val="25000"/>
                  </a:schemeClr>
                </a:solidFill>
              </a:rPr>
              <a:t>ページ</a:t>
            </a:r>
            <a:endParaRPr kumimoji="1" lang="ja-JP" altLang="en-US" sz="1400" b="1" dirty="0">
              <a:solidFill>
                <a:schemeClr val="tx1">
                  <a:lumMod val="75000"/>
                  <a:lumOff val="25000"/>
                </a:schemeClr>
              </a:solidFill>
            </a:endParaRPr>
          </a:p>
        </p:txBody>
      </p:sp>
      <p:cxnSp>
        <p:nvCxnSpPr>
          <p:cNvPr id="5" name="直線コネクタ 4">
            <a:extLst>
              <a:ext uri="{FF2B5EF4-FFF2-40B4-BE49-F238E27FC236}">
                <a16:creationId xmlns:a16="http://schemas.microsoft.com/office/drawing/2014/main" id="{6C1D3440-7205-4647-A90A-83D9AB3F2C38}"/>
              </a:ext>
            </a:extLst>
          </p:cNvPr>
          <p:cNvCxnSpPr>
            <a:cxnSpLocks/>
          </p:cNvCxnSpPr>
          <p:nvPr/>
        </p:nvCxnSpPr>
        <p:spPr>
          <a:xfrm>
            <a:off x="260648" y="1116822"/>
            <a:ext cx="6336704"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638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18B9BC-2E2F-894F-BAC1-8398E0083F2B}"/>
              </a:ext>
            </a:extLst>
          </p:cNvPr>
          <p:cNvSpPr>
            <a:spLocks noGrp="1"/>
          </p:cNvSpPr>
          <p:nvPr>
            <p:ph type="ctrTitle"/>
          </p:nvPr>
        </p:nvSpPr>
        <p:spPr>
          <a:xfrm>
            <a:off x="0" y="3584848"/>
            <a:ext cx="6857998" cy="1224136"/>
          </a:xfrm>
          <a:prstGeom prst="rect">
            <a:avLst/>
          </a:prstGeom>
        </p:spPr>
        <p:txBody>
          <a:bodyPr/>
          <a:lstStyle/>
          <a:p>
            <a:pPr>
              <a:lnSpc>
                <a:spcPct val="150000"/>
              </a:lnSpc>
            </a:pPr>
            <a:r>
              <a:rPr lang="en-US" altLang="ja-JP" dirty="0"/>
              <a:t>1. </a:t>
            </a:r>
            <a:r>
              <a:rPr lang="ja-JP" altLang="en-US"/>
              <a:t>希望シフトの申請</a:t>
            </a:r>
            <a:r>
              <a:rPr lang="en-US" altLang="ja-JP" dirty="0"/>
              <a:t>/</a:t>
            </a:r>
            <a:r>
              <a:rPr lang="ja-JP" altLang="en-US"/>
              <a:t>調整画面</a:t>
            </a:r>
            <a:endParaRPr kumimoji="1" lang="ja-JP" altLang="en-US"/>
          </a:p>
        </p:txBody>
      </p:sp>
    </p:spTree>
    <p:extLst>
      <p:ext uri="{BB962C8B-B14F-4D97-AF65-F5344CB8AC3E}">
        <p14:creationId xmlns:p14="http://schemas.microsoft.com/office/powerpoint/2010/main" val="2905572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14139756-ACDB-6CBF-7AD1-2A72595AC180}"/>
              </a:ext>
            </a:extLst>
          </p:cNvPr>
          <p:cNvSpPr>
            <a:spLocks noGrp="1"/>
          </p:cNvSpPr>
          <p:nvPr>
            <p:ph type="body" sz="quarter" idx="10"/>
          </p:nvPr>
        </p:nvSpPr>
        <p:spPr/>
        <p:txBody>
          <a:bodyPr/>
          <a:lstStyle/>
          <a:p>
            <a:r>
              <a:rPr lang="ja-JP" altLang="en-US"/>
              <a:t>希望シフトの申請</a:t>
            </a:r>
            <a:r>
              <a:rPr lang="en-US" altLang="ja-JP" dirty="0"/>
              <a:t>/</a:t>
            </a:r>
            <a:r>
              <a:rPr lang="ja-JP" altLang="en-US"/>
              <a:t>調整画面をご案内します。</a:t>
            </a:r>
            <a:endParaRPr lang="en-US" altLang="ja-JP" dirty="0"/>
          </a:p>
          <a:p>
            <a:endParaRPr kumimoji="1" lang="ja-JP" altLang="en-US"/>
          </a:p>
        </p:txBody>
      </p:sp>
      <p:sp>
        <p:nvSpPr>
          <p:cNvPr id="3" name="タイトル 2">
            <a:extLst>
              <a:ext uri="{FF2B5EF4-FFF2-40B4-BE49-F238E27FC236}">
                <a16:creationId xmlns:a16="http://schemas.microsoft.com/office/drawing/2014/main" id="{CF94EE55-C884-831B-2A5E-8BB3878F6891}"/>
              </a:ext>
            </a:extLst>
          </p:cNvPr>
          <p:cNvSpPr>
            <a:spLocks noGrp="1"/>
          </p:cNvSpPr>
          <p:nvPr>
            <p:ph type="title"/>
          </p:nvPr>
        </p:nvSpPr>
        <p:spPr/>
        <p:txBody>
          <a:bodyPr/>
          <a:lstStyle/>
          <a:p>
            <a:r>
              <a:rPr lang="en-US" altLang="ja-JP" dirty="0"/>
              <a:t>1. </a:t>
            </a:r>
            <a:r>
              <a:rPr lang="ja-JP" altLang="en-US"/>
              <a:t>希望シフトの申請</a:t>
            </a:r>
            <a:r>
              <a:rPr lang="en-US" altLang="ja-JP" dirty="0"/>
              <a:t>/</a:t>
            </a:r>
            <a:r>
              <a:rPr lang="ja-JP" altLang="en-US"/>
              <a:t>調整画面（</a:t>
            </a:r>
            <a:r>
              <a:rPr lang="en-US" altLang="ja-JP" dirty="0"/>
              <a:t>1/4</a:t>
            </a:r>
            <a:r>
              <a:rPr lang="ja-JP" altLang="en-US"/>
              <a:t>）</a:t>
            </a:r>
            <a:endParaRPr kumimoji="1" lang="ja-JP" altLang="en-US"/>
          </a:p>
        </p:txBody>
      </p:sp>
      <p:sp>
        <p:nvSpPr>
          <p:cNvPr id="4" name="テキスト プレースホルダー 3">
            <a:extLst>
              <a:ext uri="{FF2B5EF4-FFF2-40B4-BE49-F238E27FC236}">
                <a16:creationId xmlns:a16="http://schemas.microsoft.com/office/drawing/2014/main" id="{2DACBE04-62F3-E545-9ABF-C48B08A7B5E1}"/>
              </a:ext>
            </a:extLst>
          </p:cNvPr>
          <p:cNvSpPr>
            <a:spLocks noGrp="1"/>
          </p:cNvSpPr>
          <p:nvPr>
            <p:ph type="body" sz="quarter" idx="19"/>
          </p:nvPr>
        </p:nvSpPr>
        <p:spPr/>
        <p:txBody>
          <a:bodyPr/>
          <a:lstStyle/>
          <a:p>
            <a:r>
              <a:rPr kumimoji="1" lang="en-US" altLang="ja-JP" dirty="0"/>
              <a:t>HRMOS</a:t>
            </a:r>
            <a:r>
              <a:rPr kumimoji="1" lang="ja-JP" altLang="en-US"/>
              <a:t>勤怠は パソコンや、</a:t>
            </a:r>
            <a:endParaRPr kumimoji="1" lang="en-US" altLang="ja-JP" dirty="0"/>
          </a:p>
          <a:p>
            <a:r>
              <a:rPr kumimoji="1" lang="ja-JP" altLang="en-US"/>
              <a:t>スマートフォンアプリから</a:t>
            </a:r>
            <a:endParaRPr kumimoji="1" lang="en-US" altLang="ja-JP" dirty="0"/>
          </a:p>
          <a:p>
            <a:r>
              <a:rPr kumimoji="1" lang="ja-JP" altLang="en-US"/>
              <a:t>希望シフトの申請が可能です。</a:t>
            </a:r>
            <a:endParaRPr kumimoji="1" lang="en-US" altLang="ja-JP" dirty="0"/>
          </a:p>
          <a:p>
            <a:endParaRPr lang="en-US" altLang="ja-JP" dirty="0"/>
          </a:p>
          <a:p>
            <a:r>
              <a:rPr kumimoji="1" lang="ja-JP" altLang="en-US"/>
              <a:t>希望シフトの申請を行う際には</a:t>
            </a:r>
            <a:endParaRPr kumimoji="1" lang="en-US" altLang="ja-JP" dirty="0"/>
          </a:p>
          <a:p>
            <a:r>
              <a:rPr kumimoji="1" lang="ja-JP" altLang="en-US"/>
              <a:t>「希望シフト申請タブ」画面を</a:t>
            </a:r>
            <a:endParaRPr kumimoji="1" lang="en-US" altLang="ja-JP" dirty="0"/>
          </a:p>
          <a:p>
            <a:r>
              <a:rPr kumimoji="1" lang="ja-JP" altLang="en-US"/>
              <a:t>ご覧ください。</a:t>
            </a:r>
            <a:endParaRPr kumimoji="1" lang="en-US" altLang="ja-JP" dirty="0"/>
          </a:p>
        </p:txBody>
      </p:sp>
      <p:sp>
        <p:nvSpPr>
          <p:cNvPr id="5" name="テキスト プレースホルダー 4">
            <a:extLst>
              <a:ext uri="{FF2B5EF4-FFF2-40B4-BE49-F238E27FC236}">
                <a16:creationId xmlns:a16="http://schemas.microsoft.com/office/drawing/2014/main" id="{EF5FCAEF-8363-0D0A-4394-526A98577426}"/>
              </a:ext>
            </a:extLst>
          </p:cNvPr>
          <p:cNvSpPr>
            <a:spLocks noGrp="1"/>
          </p:cNvSpPr>
          <p:nvPr>
            <p:ph type="body" sz="quarter" idx="20"/>
          </p:nvPr>
        </p:nvSpPr>
        <p:spPr/>
        <p:txBody>
          <a:bodyPr/>
          <a:lstStyle/>
          <a:p>
            <a:r>
              <a:rPr kumimoji="1" lang="ja-JP" altLang="en-US"/>
              <a:t>「希望シフト申請」タブ画面では</a:t>
            </a:r>
            <a:endParaRPr kumimoji="1" lang="en-US" altLang="ja-JP" dirty="0"/>
          </a:p>
          <a:p>
            <a:r>
              <a:rPr kumimoji="1" lang="ja-JP" altLang="en-US"/>
              <a:t>希望シフトの申請だけでなく、</a:t>
            </a:r>
            <a:endParaRPr kumimoji="1" lang="en-US" altLang="ja-JP" dirty="0"/>
          </a:p>
          <a:p>
            <a:r>
              <a:rPr lang="ja-JP" altLang="en-US"/>
              <a:t>管理者とのシフトの調整も</a:t>
            </a:r>
            <a:r>
              <a:rPr kumimoji="1" lang="ja-JP" altLang="en-US"/>
              <a:t>できます。</a:t>
            </a:r>
            <a:endParaRPr kumimoji="1" lang="en-US" altLang="ja-JP" dirty="0"/>
          </a:p>
          <a:p>
            <a:endParaRPr lang="en-US" altLang="ja-JP" dirty="0"/>
          </a:p>
          <a:p>
            <a:r>
              <a:rPr lang="ja-JP" altLang="en-US"/>
              <a:t>・希望シフトの申請</a:t>
            </a:r>
            <a:endParaRPr lang="en-US" altLang="ja-JP" dirty="0"/>
          </a:p>
          <a:p>
            <a:r>
              <a:rPr lang="ja-JP" altLang="en-US"/>
              <a:t>・勤務要請の回答</a:t>
            </a:r>
            <a:endParaRPr lang="en-US" altLang="ja-JP" dirty="0"/>
          </a:p>
          <a:p>
            <a:r>
              <a:rPr lang="ja-JP" altLang="en-US"/>
              <a:t>・承認後のシフト変更依頼</a:t>
            </a:r>
            <a:endParaRPr lang="en-US" altLang="ja-JP" dirty="0"/>
          </a:p>
          <a:p>
            <a:endParaRPr lang="en-US" altLang="ja-JP" dirty="0"/>
          </a:p>
        </p:txBody>
      </p:sp>
      <p:sp>
        <p:nvSpPr>
          <p:cNvPr id="6" name="コンテンツ プレースホルダー 5">
            <a:extLst>
              <a:ext uri="{FF2B5EF4-FFF2-40B4-BE49-F238E27FC236}">
                <a16:creationId xmlns:a16="http://schemas.microsoft.com/office/drawing/2014/main" id="{E159C8CF-E546-F618-22DE-627DC7D7733E}"/>
              </a:ext>
            </a:extLst>
          </p:cNvPr>
          <p:cNvSpPr>
            <a:spLocks noGrp="1"/>
          </p:cNvSpPr>
          <p:nvPr>
            <p:ph sz="quarter" idx="22"/>
          </p:nvPr>
        </p:nvSpPr>
        <p:spPr/>
        <p:txBody>
          <a:bodyPr/>
          <a:lstStyle/>
          <a:p>
            <a:pPr marL="0" indent="0">
              <a:buNone/>
            </a:pPr>
            <a:r>
              <a:rPr lang="en-US" altLang="ja-JP" dirty="0"/>
              <a:t> </a:t>
            </a:r>
            <a:endParaRPr kumimoji="1" lang="ja-JP" altLang="en-US"/>
          </a:p>
        </p:txBody>
      </p:sp>
      <p:grpSp>
        <p:nvGrpSpPr>
          <p:cNvPr id="12" name="グループ化 11">
            <a:extLst>
              <a:ext uri="{FF2B5EF4-FFF2-40B4-BE49-F238E27FC236}">
                <a16:creationId xmlns:a16="http://schemas.microsoft.com/office/drawing/2014/main" id="{9E22335F-60DF-F15B-A68F-B89BEDC47175}"/>
              </a:ext>
            </a:extLst>
          </p:cNvPr>
          <p:cNvGrpSpPr/>
          <p:nvPr/>
        </p:nvGrpSpPr>
        <p:grpSpPr>
          <a:xfrm>
            <a:off x="404664" y="1730904"/>
            <a:ext cx="3276048" cy="2005862"/>
            <a:chOff x="480455" y="696686"/>
            <a:chExt cx="8592251" cy="5260869"/>
          </a:xfrm>
        </p:grpSpPr>
        <p:pic>
          <p:nvPicPr>
            <p:cNvPr id="13" name="図 12" descr="グラフ が含まれている画像&#10;&#10;自動的に生成された説明">
              <a:extLst>
                <a:ext uri="{FF2B5EF4-FFF2-40B4-BE49-F238E27FC236}">
                  <a16:creationId xmlns:a16="http://schemas.microsoft.com/office/drawing/2014/main" id="{968A317C-788D-0608-5C2B-47425A25F807}"/>
                </a:ext>
              </a:extLst>
            </p:cNvPr>
            <p:cNvPicPr>
              <a:picLocks noChangeAspect="1"/>
            </p:cNvPicPr>
            <p:nvPr/>
          </p:nvPicPr>
          <p:blipFill>
            <a:blip r:embed="rId2"/>
            <a:stretch>
              <a:fillRect/>
            </a:stretch>
          </p:blipFill>
          <p:spPr>
            <a:xfrm>
              <a:off x="480455" y="696686"/>
              <a:ext cx="8592251" cy="5260869"/>
            </a:xfrm>
            <a:prstGeom prst="rect">
              <a:avLst/>
            </a:prstGeom>
          </p:spPr>
        </p:pic>
        <p:pic>
          <p:nvPicPr>
            <p:cNvPr id="14" name="図 13">
              <a:extLst>
                <a:ext uri="{FF2B5EF4-FFF2-40B4-BE49-F238E27FC236}">
                  <a16:creationId xmlns:a16="http://schemas.microsoft.com/office/drawing/2014/main" id="{A2128313-FD22-1966-B0F7-6EBD6BF67186}"/>
                </a:ext>
              </a:extLst>
            </p:cNvPr>
            <p:cNvPicPr>
              <a:picLocks noChangeAspect="1"/>
            </p:cNvPicPr>
            <p:nvPr/>
          </p:nvPicPr>
          <p:blipFill>
            <a:blip r:embed="rId3"/>
            <a:stretch>
              <a:fillRect/>
            </a:stretch>
          </p:blipFill>
          <p:spPr>
            <a:xfrm>
              <a:off x="1046018" y="936171"/>
              <a:ext cx="7444838" cy="4649848"/>
            </a:xfrm>
            <a:prstGeom prst="rect">
              <a:avLst/>
            </a:prstGeom>
          </p:spPr>
        </p:pic>
      </p:grpSp>
      <p:pic>
        <p:nvPicPr>
          <p:cNvPr id="58" name="図 57">
            <a:extLst>
              <a:ext uri="{FF2B5EF4-FFF2-40B4-BE49-F238E27FC236}">
                <a16:creationId xmlns:a16="http://schemas.microsoft.com/office/drawing/2014/main" id="{FB393881-24C8-34FD-989E-378229559449}"/>
              </a:ext>
            </a:extLst>
          </p:cNvPr>
          <p:cNvPicPr>
            <a:picLocks noChangeAspect="1"/>
          </p:cNvPicPr>
          <p:nvPr/>
        </p:nvPicPr>
        <p:blipFill>
          <a:blip r:embed="rId4"/>
          <a:stretch>
            <a:fillRect/>
          </a:stretch>
        </p:blipFill>
        <p:spPr>
          <a:xfrm>
            <a:off x="3133566" y="2211605"/>
            <a:ext cx="794614" cy="1616472"/>
          </a:xfrm>
          <a:prstGeom prst="rect">
            <a:avLst/>
          </a:prstGeom>
        </p:spPr>
      </p:pic>
      <p:pic>
        <p:nvPicPr>
          <p:cNvPr id="61" name="コンテンツ プレースホルダー 9">
            <a:extLst>
              <a:ext uri="{FF2B5EF4-FFF2-40B4-BE49-F238E27FC236}">
                <a16:creationId xmlns:a16="http://schemas.microsoft.com/office/drawing/2014/main" id="{5F46B007-CBF4-CC5C-666E-880E5377545F}"/>
              </a:ext>
            </a:extLst>
          </p:cNvPr>
          <p:cNvPicPr>
            <a:picLocks noGrp="1" noChangeAspect="1"/>
          </p:cNvPicPr>
          <p:nvPr>
            <p:ph sz="quarter" idx="23"/>
          </p:nvPr>
        </p:nvPicPr>
        <p:blipFill rotWithShape="1">
          <a:blip r:embed="rId5"/>
          <a:srcRect t="20370" b="20587"/>
          <a:stretch/>
        </p:blipFill>
        <p:spPr>
          <a:xfrm>
            <a:off x="188913" y="4337500"/>
            <a:ext cx="4103687" cy="2388288"/>
          </a:xfrm>
          <a:prstGeom prst="rect">
            <a:avLst/>
          </a:prstGeom>
        </p:spPr>
      </p:pic>
      <p:sp>
        <p:nvSpPr>
          <p:cNvPr id="62" name="正方形/長方形 61">
            <a:extLst>
              <a:ext uri="{FF2B5EF4-FFF2-40B4-BE49-F238E27FC236}">
                <a16:creationId xmlns:a16="http://schemas.microsoft.com/office/drawing/2014/main" id="{5454CD39-2ADA-4B36-21F3-46B47EA0E73E}"/>
              </a:ext>
            </a:extLst>
          </p:cNvPr>
          <p:cNvSpPr/>
          <p:nvPr/>
        </p:nvSpPr>
        <p:spPr>
          <a:xfrm>
            <a:off x="1215293" y="2344616"/>
            <a:ext cx="285261" cy="105507"/>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F2643DD2-E4CB-7881-F60A-243A43F9BDD8}"/>
              </a:ext>
            </a:extLst>
          </p:cNvPr>
          <p:cNvSpPr/>
          <p:nvPr/>
        </p:nvSpPr>
        <p:spPr>
          <a:xfrm>
            <a:off x="3231512" y="2792760"/>
            <a:ext cx="234611" cy="87209"/>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C14189C8-0FB3-B74A-0FC1-3FA9AA9AC7C4}"/>
              </a:ext>
            </a:extLst>
          </p:cNvPr>
          <p:cNvSpPr/>
          <p:nvPr/>
        </p:nvSpPr>
        <p:spPr>
          <a:xfrm>
            <a:off x="1017090" y="4417742"/>
            <a:ext cx="454871" cy="143107"/>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13E1C706-9846-2F4A-29B2-8A7E34622127}"/>
              </a:ext>
            </a:extLst>
          </p:cNvPr>
          <p:cNvSpPr/>
          <p:nvPr/>
        </p:nvSpPr>
        <p:spPr>
          <a:xfrm>
            <a:off x="2912797" y="6346903"/>
            <a:ext cx="1196427" cy="237892"/>
          </a:xfrm>
          <a:prstGeom prst="rect">
            <a:avLst/>
          </a:prstGeom>
          <a:noFill/>
          <a:ln w="127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2212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0EAC094-A906-1622-7656-C073FA69C7FC}"/>
              </a:ext>
            </a:extLst>
          </p:cNvPr>
          <p:cNvSpPr>
            <a:spLocks noGrp="1"/>
          </p:cNvSpPr>
          <p:nvPr>
            <p:ph type="body" sz="quarter" idx="10"/>
          </p:nvPr>
        </p:nvSpPr>
        <p:spPr/>
        <p:txBody>
          <a:bodyPr/>
          <a:lstStyle/>
          <a:p>
            <a:r>
              <a:rPr lang="ja-JP" altLang="en-US"/>
              <a:t>パソコンのブラウザから操作する場合の申請画面をご案内します。</a:t>
            </a:r>
            <a:endParaRPr lang="en-US" altLang="ja-JP" dirty="0"/>
          </a:p>
        </p:txBody>
      </p:sp>
      <p:sp>
        <p:nvSpPr>
          <p:cNvPr id="3" name="タイトル 2">
            <a:extLst>
              <a:ext uri="{FF2B5EF4-FFF2-40B4-BE49-F238E27FC236}">
                <a16:creationId xmlns:a16="http://schemas.microsoft.com/office/drawing/2014/main" id="{000A07EB-1397-8294-0EC4-F3F7A2F8246C}"/>
              </a:ext>
            </a:extLst>
          </p:cNvPr>
          <p:cNvSpPr>
            <a:spLocks noGrp="1"/>
          </p:cNvSpPr>
          <p:nvPr>
            <p:ph type="title"/>
          </p:nvPr>
        </p:nvSpPr>
        <p:spPr/>
        <p:txBody>
          <a:bodyPr/>
          <a:lstStyle/>
          <a:p>
            <a:r>
              <a:rPr lang="en-US" altLang="ja-JP" dirty="0"/>
              <a:t>1. </a:t>
            </a:r>
            <a:r>
              <a:rPr lang="ja-JP" altLang="en-US"/>
              <a:t>希望シフトの申請</a:t>
            </a:r>
            <a:r>
              <a:rPr lang="en-US" altLang="ja-JP" dirty="0"/>
              <a:t>/</a:t>
            </a:r>
            <a:r>
              <a:rPr lang="ja-JP" altLang="en-US"/>
              <a:t>調整画面（</a:t>
            </a:r>
            <a:r>
              <a:rPr lang="en-US" altLang="ja-JP" dirty="0"/>
              <a:t>2/4</a:t>
            </a:r>
            <a:r>
              <a:rPr lang="ja-JP" altLang="en-US"/>
              <a:t>）</a:t>
            </a:r>
            <a:endParaRPr kumimoji="1" lang="ja-JP" altLang="en-US"/>
          </a:p>
        </p:txBody>
      </p:sp>
      <p:sp>
        <p:nvSpPr>
          <p:cNvPr id="4" name="テキスト プレースホルダー 3">
            <a:extLst>
              <a:ext uri="{FF2B5EF4-FFF2-40B4-BE49-F238E27FC236}">
                <a16:creationId xmlns:a16="http://schemas.microsoft.com/office/drawing/2014/main" id="{EF4F50C1-5625-9787-6EB0-528C61FE1A7F}"/>
              </a:ext>
            </a:extLst>
          </p:cNvPr>
          <p:cNvSpPr>
            <a:spLocks noGrp="1"/>
          </p:cNvSpPr>
          <p:nvPr>
            <p:ph type="body" sz="quarter" idx="19"/>
          </p:nvPr>
        </p:nvSpPr>
        <p:spPr/>
        <p:txBody>
          <a:bodyPr>
            <a:normAutofit/>
          </a:bodyPr>
          <a:lstStyle/>
          <a:p>
            <a:r>
              <a:rPr kumimoji="1" lang="ja-JP" altLang="en-US"/>
              <a:t>ご自身の</a:t>
            </a:r>
            <a:r>
              <a:rPr lang="ja-JP" altLang="en-US"/>
              <a:t>ログイン</a:t>
            </a:r>
            <a:r>
              <a:rPr lang="en-US" altLang="ja-JP" dirty="0"/>
              <a:t>ID/</a:t>
            </a:r>
            <a:r>
              <a:rPr lang="ja-JP" altLang="en-US"/>
              <a:t>パスワード</a:t>
            </a:r>
            <a:r>
              <a:rPr kumimoji="1" lang="ja-JP" altLang="en-US"/>
              <a:t>で</a:t>
            </a:r>
            <a:endParaRPr kumimoji="1" lang="en-US" altLang="ja-JP" dirty="0"/>
          </a:p>
          <a:p>
            <a:r>
              <a:rPr kumimoji="1" lang="en" altLang="ja-JP" dirty="0"/>
              <a:t>HRMOS</a:t>
            </a:r>
            <a:r>
              <a:rPr kumimoji="1" lang="ja-JP" altLang="en-US"/>
              <a:t>勤怠へログインし、</a:t>
            </a:r>
            <a:endParaRPr kumimoji="1" lang="en-US" altLang="ja-JP" dirty="0"/>
          </a:p>
          <a:p>
            <a:r>
              <a:rPr kumimoji="1" lang="ja-JP" altLang="en-US"/>
              <a:t>上部メニュー「シフト」を開きます。</a:t>
            </a:r>
          </a:p>
          <a:p>
            <a:endParaRPr kumimoji="1" lang="en-US" altLang="ja-JP" dirty="0"/>
          </a:p>
          <a:p>
            <a:r>
              <a:rPr kumimoji="1" lang="ja-JP" altLang="en-US"/>
              <a:t>次に希望シフトを申請する「拠点」を選択します。</a:t>
            </a:r>
            <a:endParaRPr kumimoji="1" lang="en-US" altLang="ja-JP" dirty="0"/>
          </a:p>
          <a:p>
            <a:endParaRPr lang="en-US" altLang="ja-JP" dirty="0"/>
          </a:p>
          <a:p>
            <a:r>
              <a:rPr kumimoji="1" lang="en-US" altLang="ja-JP" dirty="0"/>
              <a:t>※</a:t>
            </a:r>
            <a:r>
              <a:rPr kumimoji="1" lang="ja-JP" altLang="en-US"/>
              <a:t>プルダウンに拠点が表示されない場合は、管理者へお問い合わせください。</a:t>
            </a:r>
            <a:endParaRPr kumimoji="1" lang="en-US" altLang="ja-JP" dirty="0"/>
          </a:p>
        </p:txBody>
      </p:sp>
      <p:sp>
        <p:nvSpPr>
          <p:cNvPr id="5" name="テキスト プレースホルダー 4">
            <a:extLst>
              <a:ext uri="{FF2B5EF4-FFF2-40B4-BE49-F238E27FC236}">
                <a16:creationId xmlns:a16="http://schemas.microsoft.com/office/drawing/2014/main" id="{3BAED17B-53C6-D390-96A8-BDBC7098EA5C}"/>
              </a:ext>
            </a:extLst>
          </p:cNvPr>
          <p:cNvSpPr>
            <a:spLocks noGrp="1"/>
          </p:cNvSpPr>
          <p:nvPr>
            <p:ph type="body" sz="quarter" idx="20"/>
          </p:nvPr>
        </p:nvSpPr>
        <p:spPr/>
        <p:txBody>
          <a:bodyPr/>
          <a:lstStyle/>
          <a:p>
            <a:r>
              <a:rPr kumimoji="1" lang="ja-JP" altLang="en-US"/>
              <a:t>「希望シフト申請」タブを押下し</a:t>
            </a:r>
            <a:endParaRPr kumimoji="1" lang="en-US" altLang="ja-JP" dirty="0"/>
          </a:p>
          <a:p>
            <a:r>
              <a:rPr lang="ja-JP" altLang="en-US"/>
              <a:t>希望シフトを提出する「年月」を</a:t>
            </a:r>
            <a:endParaRPr lang="en-US" altLang="ja-JP" dirty="0"/>
          </a:p>
          <a:p>
            <a:r>
              <a:rPr lang="ja-JP" altLang="en-US"/>
              <a:t>選択します。</a:t>
            </a:r>
            <a:endParaRPr lang="en-US" altLang="ja-JP" dirty="0"/>
          </a:p>
          <a:p>
            <a:endParaRPr kumimoji="1" lang="en-US" altLang="ja-JP" dirty="0"/>
          </a:p>
          <a:p>
            <a:r>
              <a:rPr lang="ja-JP" altLang="en-US"/>
              <a:t>こちらの画面から希望シフトの申請や、管理者との調整を行います。</a:t>
            </a:r>
            <a:endParaRPr lang="en-US" altLang="ja-JP" dirty="0"/>
          </a:p>
        </p:txBody>
      </p:sp>
      <p:pic>
        <p:nvPicPr>
          <p:cNvPr id="14" name="コンテンツ プレースホルダー 13">
            <a:extLst>
              <a:ext uri="{FF2B5EF4-FFF2-40B4-BE49-F238E27FC236}">
                <a16:creationId xmlns:a16="http://schemas.microsoft.com/office/drawing/2014/main" id="{2858C691-BFF7-BFD6-D1CE-1E5E20017A3C}"/>
              </a:ext>
            </a:extLst>
          </p:cNvPr>
          <p:cNvPicPr>
            <a:picLocks noGrp="1" noChangeAspect="1"/>
          </p:cNvPicPr>
          <p:nvPr>
            <p:ph sz="quarter" idx="22"/>
          </p:nvPr>
        </p:nvPicPr>
        <p:blipFill>
          <a:blip r:embed="rId3"/>
          <a:stretch>
            <a:fillRect/>
          </a:stretch>
        </p:blipFill>
        <p:spPr>
          <a:xfrm>
            <a:off x="188913" y="2240841"/>
            <a:ext cx="4103687" cy="1012655"/>
          </a:xfrm>
          <a:prstGeom prst="rect">
            <a:avLst/>
          </a:prstGeom>
        </p:spPr>
      </p:pic>
      <p:pic>
        <p:nvPicPr>
          <p:cNvPr id="16" name="コンテンツ プレースホルダー 15">
            <a:extLst>
              <a:ext uri="{FF2B5EF4-FFF2-40B4-BE49-F238E27FC236}">
                <a16:creationId xmlns:a16="http://schemas.microsoft.com/office/drawing/2014/main" id="{C1353AC1-BB91-3B76-940E-D1B755EFBB30}"/>
              </a:ext>
            </a:extLst>
          </p:cNvPr>
          <p:cNvPicPr>
            <a:picLocks noGrp="1" noChangeAspect="1"/>
          </p:cNvPicPr>
          <p:nvPr>
            <p:ph sz="quarter" idx="23"/>
          </p:nvPr>
        </p:nvPicPr>
        <p:blipFill>
          <a:blip r:embed="rId4"/>
          <a:stretch>
            <a:fillRect/>
          </a:stretch>
        </p:blipFill>
        <p:spPr>
          <a:xfrm>
            <a:off x="188913" y="4261252"/>
            <a:ext cx="4103687" cy="2540784"/>
          </a:xfrm>
          <a:prstGeom prst="rect">
            <a:avLst/>
          </a:prstGeom>
        </p:spPr>
      </p:pic>
      <p:sp>
        <p:nvSpPr>
          <p:cNvPr id="17" name="正方形/長方形 16">
            <a:extLst>
              <a:ext uri="{FF2B5EF4-FFF2-40B4-BE49-F238E27FC236}">
                <a16:creationId xmlns:a16="http://schemas.microsoft.com/office/drawing/2014/main" id="{835EDB64-FA1E-E450-964F-1E3DA432FF47}"/>
              </a:ext>
            </a:extLst>
          </p:cNvPr>
          <p:cNvSpPr/>
          <p:nvPr/>
        </p:nvSpPr>
        <p:spPr>
          <a:xfrm>
            <a:off x="993352" y="2735888"/>
            <a:ext cx="667281" cy="306857"/>
          </a:xfrm>
          <a:prstGeom prst="rect">
            <a:avLst/>
          </a:prstGeom>
          <a:noFill/>
          <a:ln w="254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504B923-D06D-3A0C-8B98-E55CC72ED019}"/>
              </a:ext>
            </a:extLst>
          </p:cNvPr>
          <p:cNvSpPr/>
          <p:nvPr/>
        </p:nvSpPr>
        <p:spPr>
          <a:xfrm>
            <a:off x="1637323" y="2231292"/>
            <a:ext cx="265723" cy="238638"/>
          </a:xfrm>
          <a:prstGeom prst="rect">
            <a:avLst/>
          </a:prstGeom>
          <a:noFill/>
          <a:ln w="254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F7BEAF73-2528-BCEB-7F17-7BF9DFB62535}"/>
              </a:ext>
            </a:extLst>
          </p:cNvPr>
          <p:cNvSpPr/>
          <p:nvPr/>
        </p:nvSpPr>
        <p:spPr>
          <a:xfrm>
            <a:off x="339719" y="5893785"/>
            <a:ext cx="624723" cy="188567"/>
          </a:xfrm>
          <a:prstGeom prst="rect">
            <a:avLst/>
          </a:prstGeom>
          <a:noFill/>
          <a:ln w="254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364AB13A-A3DF-E94E-E0ED-1037584CD578}"/>
              </a:ext>
            </a:extLst>
          </p:cNvPr>
          <p:cNvSpPr/>
          <p:nvPr/>
        </p:nvSpPr>
        <p:spPr>
          <a:xfrm>
            <a:off x="1038177" y="5108974"/>
            <a:ext cx="429474" cy="131538"/>
          </a:xfrm>
          <a:prstGeom prst="rect">
            <a:avLst/>
          </a:prstGeom>
          <a:noFill/>
          <a:ln w="25400">
            <a:solidFill>
              <a:srgbClr val="34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38844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プレースホルダー 26">
            <a:extLst>
              <a:ext uri="{FF2B5EF4-FFF2-40B4-BE49-F238E27FC236}">
                <a16:creationId xmlns:a16="http://schemas.microsoft.com/office/drawing/2014/main" id="{47253BEE-0578-4842-B0DF-2268FB97D74D}"/>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t="2795" b="2795"/>
          <a:stretch>
            <a:fillRect/>
          </a:stretch>
        </p:blipFill>
        <p:spPr>
          <a:xfrm>
            <a:off x="188913" y="1455738"/>
            <a:ext cx="4103687" cy="2582862"/>
          </a:xfrm>
          <a:prstGeom prst="rect">
            <a:avLst/>
          </a:prstGeom>
        </p:spPr>
      </p:pic>
      <p:pic>
        <p:nvPicPr>
          <p:cNvPr id="25" name="図プレースホルダー 24">
            <a:extLst>
              <a:ext uri="{FF2B5EF4-FFF2-40B4-BE49-F238E27FC236}">
                <a16:creationId xmlns:a16="http://schemas.microsoft.com/office/drawing/2014/main" id="{765BA86F-9465-3343-8BBB-A3D0C4C79C6F}"/>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t="2766" b="2766"/>
          <a:stretch>
            <a:fillRect/>
          </a:stretch>
        </p:blipFill>
        <p:spPr>
          <a:xfrm>
            <a:off x="188913" y="4235450"/>
            <a:ext cx="4103687" cy="2584450"/>
          </a:xfrm>
          <a:prstGeom prst="rect">
            <a:avLst/>
          </a:prstGeom>
        </p:spPr>
      </p:pic>
      <p:sp>
        <p:nvSpPr>
          <p:cNvPr id="2" name="テキスト プレースホルダー 1">
            <a:extLst>
              <a:ext uri="{FF2B5EF4-FFF2-40B4-BE49-F238E27FC236}">
                <a16:creationId xmlns:a16="http://schemas.microsoft.com/office/drawing/2014/main" id="{EE773228-8E59-194D-BE21-890207C693A9}"/>
              </a:ext>
            </a:extLst>
          </p:cNvPr>
          <p:cNvSpPr>
            <a:spLocks noGrp="1"/>
          </p:cNvSpPr>
          <p:nvPr>
            <p:ph type="body" sz="quarter" idx="10"/>
          </p:nvPr>
        </p:nvSpPr>
        <p:spPr>
          <a:xfrm>
            <a:off x="188640" y="689930"/>
            <a:ext cx="6444716" cy="554567"/>
          </a:xfrm>
        </p:spPr>
        <p:txBody>
          <a:bodyPr/>
          <a:lstStyle/>
          <a:p>
            <a:r>
              <a:rPr lang="ja-JP" altLang="en-US"/>
              <a:t>スマートフォンアプリから操作する場合の申請画面をご案内します。</a:t>
            </a:r>
            <a:endParaRPr lang="en-US" altLang="ja-JP" dirty="0"/>
          </a:p>
        </p:txBody>
      </p:sp>
      <p:sp>
        <p:nvSpPr>
          <p:cNvPr id="3" name="タイトル 2">
            <a:extLst>
              <a:ext uri="{FF2B5EF4-FFF2-40B4-BE49-F238E27FC236}">
                <a16:creationId xmlns:a16="http://schemas.microsoft.com/office/drawing/2014/main" id="{7EC71C38-AEDA-8D46-934F-2E41EB725024}"/>
              </a:ext>
            </a:extLst>
          </p:cNvPr>
          <p:cNvSpPr>
            <a:spLocks noGrp="1"/>
          </p:cNvSpPr>
          <p:nvPr>
            <p:ph type="title"/>
          </p:nvPr>
        </p:nvSpPr>
        <p:spPr/>
        <p:txBody>
          <a:bodyPr/>
          <a:lstStyle/>
          <a:p>
            <a:r>
              <a:rPr lang="en-US" altLang="ja-JP" sz="1400" dirty="0"/>
              <a:t>1. </a:t>
            </a:r>
            <a:r>
              <a:rPr lang="ja-JP" altLang="en-US" sz="1400"/>
              <a:t>希望シフトの申請</a:t>
            </a:r>
            <a:r>
              <a:rPr lang="en-US" altLang="ja-JP" sz="1400" dirty="0"/>
              <a:t>/</a:t>
            </a:r>
            <a:r>
              <a:rPr lang="ja-JP" altLang="en-US" sz="1400"/>
              <a:t>調整画面（</a:t>
            </a:r>
            <a:r>
              <a:rPr lang="en-US" altLang="ja-JP" sz="1400" dirty="0"/>
              <a:t>3/4</a:t>
            </a:r>
            <a:r>
              <a:rPr lang="ja-JP" altLang="en-US" sz="1400"/>
              <a:t>）</a:t>
            </a:r>
            <a:endParaRPr kumimoji="1" lang="ja-JP" altLang="en-US" sz="1800"/>
          </a:p>
        </p:txBody>
      </p:sp>
      <p:sp>
        <p:nvSpPr>
          <p:cNvPr id="7" name="テキスト プレースホルダー 6">
            <a:extLst>
              <a:ext uri="{FF2B5EF4-FFF2-40B4-BE49-F238E27FC236}">
                <a16:creationId xmlns:a16="http://schemas.microsoft.com/office/drawing/2014/main" id="{E5AA63A5-4B52-FD48-A86B-D97CE62EAC9E}"/>
              </a:ext>
            </a:extLst>
          </p:cNvPr>
          <p:cNvSpPr>
            <a:spLocks noGrp="1"/>
          </p:cNvSpPr>
          <p:nvPr>
            <p:ph type="body" sz="quarter" idx="19"/>
          </p:nvPr>
        </p:nvSpPr>
        <p:spPr>
          <a:xfrm>
            <a:off x="4293096" y="1456008"/>
            <a:ext cx="2564904" cy="2582529"/>
          </a:xfrm>
        </p:spPr>
        <p:txBody>
          <a:bodyPr>
            <a:normAutofit/>
          </a:bodyPr>
          <a:lstStyle/>
          <a:p>
            <a:pPr>
              <a:lnSpc>
                <a:spcPct val="130000"/>
              </a:lnSpc>
            </a:pPr>
            <a:r>
              <a:rPr lang="ja-JP" altLang="en-US"/>
              <a:t>「</a:t>
            </a:r>
            <a:r>
              <a:rPr lang="en-US" altLang="ja-JP" dirty="0"/>
              <a:t>App Store</a:t>
            </a:r>
            <a:r>
              <a:rPr lang="ja-JP" altLang="en-US"/>
              <a:t>」もしくは「</a:t>
            </a:r>
            <a:r>
              <a:rPr lang="en-US" altLang="ja-JP" dirty="0"/>
              <a:t>Google Play</a:t>
            </a:r>
          </a:p>
          <a:p>
            <a:pPr>
              <a:lnSpc>
                <a:spcPct val="130000"/>
              </a:lnSpc>
            </a:pPr>
            <a:r>
              <a:rPr lang="ja-JP" altLang="en-US"/>
              <a:t>ストア」から</a:t>
            </a:r>
            <a:endParaRPr lang="en-US" altLang="ja-JP" dirty="0"/>
          </a:p>
          <a:p>
            <a:pPr>
              <a:lnSpc>
                <a:spcPct val="130000"/>
              </a:lnSpc>
            </a:pPr>
            <a:r>
              <a:rPr kumimoji="1" lang="en-US" altLang="ja-JP" dirty="0">
                <a:solidFill>
                  <a:srgbClr val="1B529A"/>
                </a:solidFill>
              </a:rPr>
              <a:t>【</a:t>
            </a:r>
            <a:r>
              <a:rPr kumimoji="1" lang="ja-JP" altLang="en-US">
                <a:solidFill>
                  <a:srgbClr val="1B529A"/>
                </a:solidFill>
              </a:rPr>
              <a:t>利用者用</a:t>
            </a:r>
            <a:r>
              <a:rPr kumimoji="1" lang="en-US" altLang="ja-JP" dirty="0">
                <a:solidFill>
                  <a:srgbClr val="1B529A"/>
                </a:solidFill>
              </a:rPr>
              <a:t>】</a:t>
            </a:r>
            <a:r>
              <a:rPr kumimoji="1" lang="ja-JP" altLang="en-US">
                <a:solidFill>
                  <a:srgbClr val="1B529A"/>
                </a:solidFill>
              </a:rPr>
              <a:t>勤怠管理「</a:t>
            </a:r>
            <a:r>
              <a:rPr lang="en-US" altLang="ja-JP" dirty="0">
                <a:solidFill>
                  <a:srgbClr val="1B529A"/>
                </a:solidFill>
              </a:rPr>
              <a:t>HRMOS</a:t>
            </a:r>
            <a:r>
              <a:rPr lang="ja-JP" altLang="en-US">
                <a:solidFill>
                  <a:srgbClr val="1B529A"/>
                </a:solidFill>
              </a:rPr>
              <a:t>勤怠</a:t>
            </a:r>
            <a:r>
              <a:rPr kumimoji="1" lang="ja-JP" altLang="en-US">
                <a:solidFill>
                  <a:srgbClr val="1B529A"/>
                </a:solidFill>
              </a:rPr>
              <a:t>」</a:t>
            </a:r>
            <a:endParaRPr lang="en-US" altLang="ja-JP" dirty="0">
              <a:solidFill>
                <a:srgbClr val="1B529A"/>
              </a:solidFill>
            </a:endParaRPr>
          </a:p>
          <a:p>
            <a:pPr>
              <a:lnSpc>
                <a:spcPct val="130000"/>
              </a:lnSpc>
            </a:pPr>
            <a:r>
              <a:rPr kumimoji="1" lang="ja-JP" altLang="en-US"/>
              <a:t>アプリをダウンロードします。</a:t>
            </a:r>
            <a:endParaRPr lang="en-US" altLang="ja-JP" dirty="0"/>
          </a:p>
        </p:txBody>
      </p:sp>
      <p:sp>
        <p:nvSpPr>
          <p:cNvPr id="8" name="テキスト プレースホルダー 7">
            <a:extLst>
              <a:ext uri="{FF2B5EF4-FFF2-40B4-BE49-F238E27FC236}">
                <a16:creationId xmlns:a16="http://schemas.microsoft.com/office/drawing/2014/main" id="{3466F772-28E2-B74F-BC8D-90C8941A0C02}"/>
              </a:ext>
            </a:extLst>
          </p:cNvPr>
          <p:cNvSpPr>
            <a:spLocks noGrp="1"/>
          </p:cNvSpPr>
          <p:nvPr>
            <p:ph type="body" sz="quarter" idx="20"/>
          </p:nvPr>
        </p:nvSpPr>
        <p:spPr>
          <a:xfrm>
            <a:off x="4367322" y="4236221"/>
            <a:ext cx="2336862" cy="2583300"/>
          </a:xfrm>
        </p:spPr>
        <p:txBody>
          <a:bodyPr/>
          <a:lstStyle/>
          <a:p>
            <a:pPr>
              <a:lnSpc>
                <a:spcPct val="130000"/>
              </a:lnSpc>
            </a:pPr>
            <a:r>
              <a:rPr lang="ja-JP" altLang="en-US"/>
              <a:t>アプリを開き、管理者からご案内されている</a:t>
            </a:r>
            <a:r>
              <a:rPr lang="en-US" altLang="ja-JP" dirty="0"/>
              <a:t>URL</a:t>
            </a:r>
            <a:r>
              <a:rPr lang="ja-JP" altLang="en-US"/>
              <a:t>と、ご自身のログイン</a:t>
            </a:r>
            <a:r>
              <a:rPr lang="en-US" altLang="ja-JP" dirty="0"/>
              <a:t>ID</a:t>
            </a:r>
            <a:r>
              <a:rPr lang="ja-JP" altLang="en-US"/>
              <a:t>・パスワードを入力し、ログイン</a:t>
            </a:r>
            <a:endParaRPr lang="en-US" altLang="ja-JP" dirty="0"/>
          </a:p>
          <a:p>
            <a:pPr>
              <a:lnSpc>
                <a:spcPct val="130000"/>
              </a:lnSpc>
            </a:pPr>
            <a:r>
              <a:rPr lang="ja-JP" altLang="en-US"/>
              <a:t>します。</a:t>
            </a:r>
            <a:endParaRPr kumimoji="1" lang="en-US" altLang="ja-JP" dirty="0"/>
          </a:p>
        </p:txBody>
      </p:sp>
      <p:pic>
        <p:nvPicPr>
          <p:cNvPr id="22" name="図 21">
            <a:extLst>
              <a:ext uri="{FF2B5EF4-FFF2-40B4-BE49-F238E27FC236}">
                <a16:creationId xmlns:a16="http://schemas.microsoft.com/office/drawing/2014/main" id="{4DF9422F-2054-9243-90B7-C5F097973912}"/>
              </a:ext>
            </a:extLst>
          </p:cNvPr>
          <p:cNvPicPr>
            <a:picLocks noChangeAspect="1"/>
          </p:cNvPicPr>
          <p:nvPr/>
        </p:nvPicPr>
        <p:blipFill>
          <a:blip r:embed="rId4"/>
          <a:stretch>
            <a:fillRect/>
          </a:stretch>
        </p:blipFill>
        <p:spPr>
          <a:xfrm>
            <a:off x="189281" y="4404164"/>
            <a:ext cx="4103319" cy="2283129"/>
          </a:xfrm>
          <a:prstGeom prst="rect">
            <a:avLst/>
          </a:prstGeom>
        </p:spPr>
      </p:pic>
      <p:sp>
        <p:nvSpPr>
          <p:cNvPr id="51" name="正方形/長方形 50">
            <a:extLst>
              <a:ext uri="{FF2B5EF4-FFF2-40B4-BE49-F238E27FC236}">
                <a16:creationId xmlns:a16="http://schemas.microsoft.com/office/drawing/2014/main" id="{AA3A3D51-18D7-BD47-AFE2-B5972028B640}"/>
              </a:ext>
            </a:extLst>
          </p:cNvPr>
          <p:cNvSpPr/>
          <p:nvPr/>
        </p:nvSpPr>
        <p:spPr>
          <a:xfrm>
            <a:off x="1296449" y="4404044"/>
            <a:ext cx="188336" cy="170309"/>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 name="正方形/長方形 52">
            <a:extLst>
              <a:ext uri="{FF2B5EF4-FFF2-40B4-BE49-F238E27FC236}">
                <a16:creationId xmlns:a16="http://schemas.microsoft.com/office/drawing/2014/main" id="{1AF8A7F8-C8D0-6444-AC6A-51520BAFA461}"/>
              </a:ext>
            </a:extLst>
          </p:cNvPr>
          <p:cNvSpPr/>
          <p:nvPr/>
        </p:nvSpPr>
        <p:spPr>
          <a:xfrm>
            <a:off x="2696378" y="4407538"/>
            <a:ext cx="188336" cy="170309"/>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 name="正方形/長方形 53">
            <a:extLst>
              <a:ext uri="{FF2B5EF4-FFF2-40B4-BE49-F238E27FC236}">
                <a16:creationId xmlns:a16="http://schemas.microsoft.com/office/drawing/2014/main" id="{5A02BAD1-A97A-1B40-9F97-42C8095AD1F1}"/>
              </a:ext>
            </a:extLst>
          </p:cNvPr>
          <p:cNvSpPr/>
          <p:nvPr/>
        </p:nvSpPr>
        <p:spPr>
          <a:xfrm>
            <a:off x="3973830" y="4407556"/>
            <a:ext cx="297179" cy="170309"/>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24" name="図 23" descr="ロゴ&#10;&#10;自動的に生成された説明">
            <a:extLst>
              <a:ext uri="{FF2B5EF4-FFF2-40B4-BE49-F238E27FC236}">
                <a16:creationId xmlns:a16="http://schemas.microsoft.com/office/drawing/2014/main" id="{01530C42-10F9-C148-9A74-BC27365A3A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624" y="2048371"/>
            <a:ext cx="902092" cy="902092"/>
          </a:xfrm>
          <a:prstGeom prst="rect">
            <a:avLst/>
          </a:prstGeom>
        </p:spPr>
      </p:pic>
      <p:sp>
        <p:nvSpPr>
          <p:cNvPr id="55" name="テキスト ボックス 54">
            <a:extLst>
              <a:ext uri="{FF2B5EF4-FFF2-40B4-BE49-F238E27FC236}">
                <a16:creationId xmlns:a16="http://schemas.microsoft.com/office/drawing/2014/main" id="{536D71A6-09BF-3D4C-9C12-FF6CC1348681}"/>
              </a:ext>
            </a:extLst>
          </p:cNvPr>
          <p:cNvSpPr txBox="1"/>
          <p:nvPr/>
        </p:nvSpPr>
        <p:spPr>
          <a:xfrm>
            <a:off x="514807" y="3159187"/>
            <a:ext cx="1447726" cy="430887"/>
          </a:xfrm>
          <a:prstGeom prst="rect">
            <a:avLst/>
          </a:prstGeom>
          <a:noFill/>
        </p:spPr>
        <p:txBody>
          <a:bodyPr wrap="square" rtlCol="0">
            <a:spAutoFit/>
          </a:bodyPr>
          <a:lstStyle/>
          <a:p>
            <a:pPr algn="ctr"/>
            <a:r>
              <a:rPr lang="en-US" altLang="ja-JP" sz="1050" dirty="0">
                <a:solidFill>
                  <a:srgbClr val="1B529A"/>
                </a:solidFill>
              </a:rPr>
              <a:t>HRMOS</a:t>
            </a:r>
            <a:r>
              <a:rPr lang="ja-JP" altLang="en-US" sz="1050">
                <a:solidFill>
                  <a:srgbClr val="1B529A"/>
                </a:solidFill>
              </a:rPr>
              <a:t>勤怠</a:t>
            </a:r>
            <a:endParaRPr lang="en-US" altLang="ja-JP" sz="1050" dirty="0">
              <a:solidFill>
                <a:srgbClr val="1B529A"/>
              </a:solidFill>
            </a:endParaRPr>
          </a:p>
          <a:p>
            <a:pPr algn="ctr"/>
            <a:r>
              <a:rPr lang="ja-JP" altLang="en-US" sz="1050">
                <a:solidFill>
                  <a:srgbClr val="1B529A"/>
                </a:solidFill>
              </a:rPr>
              <a:t>利用者用アプリ</a:t>
            </a:r>
            <a:endParaRPr kumimoji="1" lang="ja-JP" altLang="en-US" sz="1050" dirty="0">
              <a:solidFill>
                <a:srgbClr val="1B529A"/>
              </a:solidFill>
            </a:endParaRPr>
          </a:p>
        </p:txBody>
      </p:sp>
      <p:pic>
        <p:nvPicPr>
          <p:cNvPr id="62" name="図 61">
            <a:extLst>
              <a:ext uri="{FF2B5EF4-FFF2-40B4-BE49-F238E27FC236}">
                <a16:creationId xmlns:a16="http://schemas.microsoft.com/office/drawing/2014/main" id="{0B31B209-110F-114F-B9DF-0A32ABFB91EC}"/>
              </a:ext>
            </a:extLst>
          </p:cNvPr>
          <p:cNvPicPr>
            <a:picLocks noChangeAspect="1"/>
          </p:cNvPicPr>
          <p:nvPr/>
        </p:nvPicPr>
        <p:blipFill rotWithShape="1">
          <a:blip r:embed="rId6"/>
          <a:srcRect b="1121"/>
          <a:stretch/>
        </p:blipFill>
        <p:spPr>
          <a:xfrm>
            <a:off x="2211414" y="1564680"/>
            <a:ext cx="1955800" cy="2473857"/>
          </a:xfrm>
          <a:prstGeom prst="rect">
            <a:avLst/>
          </a:prstGeom>
        </p:spPr>
      </p:pic>
    </p:spTree>
    <p:extLst>
      <p:ext uri="{BB962C8B-B14F-4D97-AF65-F5344CB8AC3E}">
        <p14:creationId xmlns:p14="http://schemas.microsoft.com/office/powerpoint/2010/main" val="707399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2EE8540D-94D5-52AB-4509-8593ABDDB331}"/>
              </a:ext>
            </a:extLst>
          </p:cNvPr>
          <p:cNvSpPr>
            <a:spLocks noGrp="1"/>
          </p:cNvSpPr>
          <p:nvPr>
            <p:ph type="body" sz="quarter" idx="10"/>
          </p:nvPr>
        </p:nvSpPr>
        <p:spPr/>
        <p:txBody>
          <a:bodyPr/>
          <a:lstStyle/>
          <a:p>
            <a:r>
              <a:rPr lang="ja-JP" altLang="en-US"/>
              <a:t>スマートフォンアプリから操作する場合の申請画面をご案内します。</a:t>
            </a:r>
            <a:endParaRPr lang="en-US" altLang="ja-JP" dirty="0"/>
          </a:p>
        </p:txBody>
      </p:sp>
      <p:sp>
        <p:nvSpPr>
          <p:cNvPr id="3" name="タイトル 2">
            <a:extLst>
              <a:ext uri="{FF2B5EF4-FFF2-40B4-BE49-F238E27FC236}">
                <a16:creationId xmlns:a16="http://schemas.microsoft.com/office/drawing/2014/main" id="{CBE631B0-9CFB-97EC-ABEB-4FE90CE3831B}"/>
              </a:ext>
            </a:extLst>
          </p:cNvPr>
          <p:cNvSpPr>
            <a:spLocks noGrp="1"/>
          </p:cNvSpPr>
          <p:nvPr>
            <p:ph type="title"/>
          </p:nvPr>
        </p:nvSpPr>
        <p:spPr/>
        <p:txBody>
          <a:bodyPr/>
          <a:lstStyle/>
          <a:p>
            <a:r>
              <a:rPr lang="en-US" altLang="ja-JP" sz="1400" dirty="0"/>
              <a:t>1. </a:t>
            </a:r>
            <a:r>
              <a:rPr lang="ja-JP" altLang="en-US" sz="1400"/>
              <a:t>希望シフトの申請</a:t>
            </a:r>
            <a:r>
              <a:rPr lang="en-US" altLang="ja-JP" sz="1400" dirty="0"/>
              <a:t>/</a:t>
            </a:r>
            <a:r>
              <a:rPr lang="ja-JP" altLang="en-US" sz="1400"/>
              <a:t>調整画面（</a:t>
            </a:r>
            <a:r>
              <a:rPr lang="en-US" altLang="ja-JP" dirty="0"/>
              <a:t>4</a:t>
            </a:r>
            <a:r>
              <a:rPr lang="en-US" altLang="ja-JP" sz="1400" dirty="0"/>
              <a:t>/4</a:t>
            </a:r>
            <a:r>
              <a:rPr lang="ja-JP" altLang="en-US" sz="1400"/>
              <a:t>）</a:t>
            </a:r>
            <a:endParaRPr kumimoji="1" lang="ja-JP" altLang="en-US"/>
          </a:p>
        </p:txBody>
      </p:sp>
      <p:sp>
        <p:nvSpPr>
          <p:cNvPr id="4" name="テキスト プレースホルダー 3">
            <a:extLst>
              <a:ext uri="{FF2B5EF4-FFF2-40B4-BE49-F238E27FC236}">
                <a16:creationId xmlns:a16="http://schemas.microsoft.com/office/drawing/2014/main" id="{DD8F64CC-9104-090B-41D1-6D373918FA47}"/>
              </a:ext>
            </a:extLst>
          </p:cNvPr>
          <p:cNvSpPr>
            <a:spLocks noGrp="1"/>
          </p:cNvSpPr>
          <p:nvPr>
            <p:ph type="body" sz="quarter" idx="19"/>
          </p:nvPr>
        </p:nvSpPr>
        <p:spPr/>
        <p:txBody>
          <a:bodyPr/>
          <a:lstStyle/>
          <a:p>
            <a:r>
              <a:rPr kumimoji="1" lang="ja-JP" altLang="en-US"/>
              <a:t>画面下部の「</a:t>
            </a:r>
            <a:r>
              <a:rPr kumimoji="1" lang="en-US" altLang="ja-JP" dirty="0"/>
              <a:t>HRMOS</a:t>
            </a:r>
            <a:r>
              <a:rPr kumimoji="1" lang="ja-JP" altLang="en-US"/>
              <a:t>」マークを</a:t>
            </a:r>
            <a:endParaRPr kumimoji="1" lang="en-US" altLang="ja-JP" dirty="0"/>
          </a:p>
          <a:p>
            <a:r>
              <a:rPr lang="ja-JP" altLang="en-US"/>
              <a:t>タップしメニューを表示します。</a:t>
            </a:r>
            <a:endParaRPr lang="en-US" altLang="ja-JP" dirty="0"/>
          </a:p>
          <a:p>
            <a:endParaRPr kumimoji="1" lang="en-US" altLang="ja-JP" dirty="0"/>
          </a:p>
          <a:p>
            <a:r>
              <a:rPr lang="ja-JP" altLang="en-US"/>
              <a:t>画面上部のロゴマーク</a:t>
            </a:r>
            <a:r>
              <a:rPr lang="en-US" altLang="ja-JP" dirty="0"/>
              <a:t>/</a:t>
            </a:r>
            <a:r>
              <a:rPr lang="ja-JP" altLang="en-US"/>
              <a:t>逆三角形を</a:t>
            </a:r>
            <a:endParaRPr lang="en-US" altLang="ja-JP" dirty="0"/>
          </a:p>
          <a:p>
            <a:r>
              <a:rPr kumimoji="1" lang="ja-JP" altLang="en-US"/>
              <a:t>タップし「勤怠」を選択します。</a:t>
            </a:r>
          </a:p>
        </p:txBody>
      </p:sp>
      <p:sp>
        <p:nvSpPr>
          <p:cNvPr id="5" name="テキスト プレースホルダー 4">
            <a:extLst>
              <a:ext uri="{FF2B5EF4-FFF2-40B4-BE49-F238E27FC236}">
                <a16:creationId xmlns:a16="http://schemas.microsoft.com/office/drawing/2014/main" id="{5D5DFD1A-D6AF-920A-F857-B837D70E25A8}"/>
              </a:ext>
            </a:extLst>
          </p:cNvPr>
          <p:cNvSpPr>
            <a:spLocks noGrp="1"/>
          </p:cNvSpPr>
          <p:nvPr>
            <p:ph type="body" sz="quarter" idx="20"/>
          </p:nvPr>
        </p:nvSpPr>
        <p:spPr/>
        <p:txBody>
          <a:bodyPr/>
          <a:lstStyle/>
          <a:p>
            <a:r>
              <a:rPr kumimoji="1" lang="ja-JP" altLang="en-US"/>
              <a:t>上部メニュー「シフト」をタップし</a:t>
            </a:r>
            <a:endParaRPr lang="en-US" altLang="ja-JP" dirty="0"/>
          </a:p>
          <a:p>
            <a:r>
              <a:rPr kumimoji="1" lang="ja-JP" altLang="en-US"/>
              <a:t>次に希望シフトを申請する「拠点」</a:t>
            </a:r>
            <a:endParaRPr kumimoji="1" lang="en-US" altLang="ja-JP" dirty="0"/>
          </a:p>
          <a:p>
            <a:r>
              <a:rPr kumimoji="1" lang="ja-JP" altLang="en-US"/>
              <a:t>を選択します。</a:t>
            </a:r>
          </a:p>
          <a:p>
            <a:endParaRPr lang="en-US" altLang="ja-JP" dirty="0"/>
          </a:p>
          <a:p>
            <a:r>
              <a:rPr kumimoji="1" lang="en-US" altLang="ja-JP" dirty="0"/>
              <a:t>※</a:t>
            </a:r>
            <a:r>
              <a:rPr kumimoji="1" lang="ja-JP" altLang="en-US"/>
              <a:t>プルダウンに拠点が表示されない場合は、管理者へお問い合わせください。</a:t>
            </a:r>
            <a:endParaRPr kumimoji="1" lang="en-US" altLang="ja-JP" dirty="0"/>
          </a:p>
        </p:txBody>
      </p:sp>
      <p:sp>
        <p:nvSpPr>
          <p:cNvPr id="6" name="テキスト プレースホルダー 5">
            <a:extLst>
              <a:ext uri="{FF2B5EF4-FFF2-40B4-BE49-F238E27FC236}">
                <a16:creationId xmlns:a16="http://schemas.microsoft.com/office/drawing/2014/main" id="{175175CB-8527-2CDC-DC84-8FE58A913D3A}"/>
              </a:ext>
            </a:extLst>
          </p:cNvPr>
          <p:cNvSpPr>
            <a:spLocks noGrp="1"/>
          </p:cNvSpPr>
          <p:nvPr>
            <p:ph type="body" sz="quarter" idx="21"/>
          </p:nvPr>
        </p:nvSpPr>
        <p:spPr/>
        <p:txBody>
          <a:bodyPr/>
          <a:lstStyle/>
          <a:p>
            <a:r>
              <a:rPr kumimoji="1" lang="ja-JP" altLang="en-US"/>
              <a:t>「希望シフト申請」タブを押下し</a:t>
            </a:r>
            <a:endParaRPr kumimoji="1" lang="en-US" altLang="ja-JP" dirty="0"/>
          </a:p>
          <a:p>
            <a:r>
              <a:rPr lang="ja-JP" altLang="en-US"/>
              <a:t>希望シフトを提出する「年月」を</a:t>
            </a:r>
            <a:endParaRPr lang="en-US" altLang="ja-JP" dirty="0"/>
          </a:p>
          <a:p>
            <a:r>
              <a:rPr lang="ja-JP" altLang="en-US"/>
              <a:t>選択します。</a:t>
            </a:r>
            <a:endParaRPr lang="en-US" altLang="ja-JP" dirty="0"/>
          </a:p>
          <a:p>
            <a:endParaRPr kumimoji="1" lang="en-US" altLang="ja-JP" dirty="0"/>
          </a:p>
          <a:p>
            <a:r>
              <a:rPr lang="ja-JP" altLang="en-US"/>
              <a:t>こちらの画面から希望シフトの申請や、管理者との調整を行います。</a:t>
            </a:r>
            <a:endParaRPr lang="en-US" altLang="ja-JP" dirty="0"/>
          </a:p>
        </p:txBody>
      </p:sp>
      <p:pic>
        <p:nvPicPr>
          <p:cNvPr id="33" name="コンテンツ プレースホルダー 1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DDFD9D68-9765-DC5E-29FF-28B69182914D}"/>
              </a:ext>
            </a:extLst>
          </p:cNvPr>
          <p:cNvPicPr>
            <a:picLocks noGrp="1" noChangeAspect="1"/>
          </p:cNvPicPr>
          <p:nvPr>
            <p:ph sz="quarter" idx="23"/>
          </p:nvPr>
        </p:nvPicPr>
        <p:blipFill rotWithShape="1">
          <a:blip r:embed="rId2">
            <a:extLst>
              <a:ext uri="{28A0092B-C50C-407E-A947-70E740481C1C}">
                <a14:useLocalDpi xmlns:a14="http://schemas.microsoft.com/office/drawing/2010/main" val="0"/>
              </a:ext>
            </a:extLst>
          </a:blip>
          <a:srcRect t="6309" b="1994"/>
          <a:stretch/>
        </p:blipFill>
        <p:spPr>
          <a:xfrm>
            <a:off x="1590918" y="4240213"/>
            <a:ext cx="1299676" cy="2582862"/>
          </a:xfrm>
          <a:prstGeom prst="rect">
            <a:avLst/>
          </a:prstGeom>
        </p:spPr>
      </p:pic>
      <p:pic>
        <p:nvPicPr>
          <p:cNvPr id="34" name="コンテンツ プレースホルダー 17" descr="グラフィカル ユーザー インターフェイス, アプリケーション, Web サイト&#10;&#10;自動的に生成された説明">
            <a:extLst>
              <a:ext uri="{FF2B5EF4-FFF2-40B4-BE49-F238E27FC236}">
                <a16:creationId xmlns:a16="http://schemas.microsoft.com/office/drawing/2014/main" id="{70AA9168-FC00-7182-1EF1-4B39AFE715D5}"/>
              </a:ext>
            </a:extLst>
          </p:cNvPr>
          <p:cNvPicPr>
            <a:picLocks noGrp="1" noChangeAspect="1"/>
          </p:cNvPicPr>
          <p:nvPr>
            <p:ph sz="quarter" idx="24"/>
          </p:nvPr>
        </p:nvPicPr>
        <p:blipFill rotWithShape="1">
          <a:blip r:embed="rId3">
            <a:extLst>
              <a:ext uri="{28A0092B-C50C-407E-A947-70E740481C1C}">
                <a14:useLocalDpi xmlns:a14="http://schemas.microsoft.com/office/drawing/2010/main" val="0"/>
              </a:ext>
            </a:extLst>
          </a:blip>
          <a:srcRect t="6309" b="1994"/>
          <a:stretch/>
        </p:blipFill>
        <p:spPr>
          <a:xfrm>
            <a:off x="1589331" y="7016750"/>
            <a:ext cx="1299676" cy="2582863"/>
          </a:xfrm>
          <a:prstGeom prst="rect">
            <a:avLst/>
          </a:prstGeom>
        </p:spPr>
      </p:pic>
      <p:pic>
        <p:nvPicPr>
          <p:cNvPr id="38" name="コンテンツ プレースホルダー 37" descr="グラフィカル ユーザー インターフェイス, アプリケーション, Web サイト&#10;&#10;自動的に生成された説明">
            <a:extLst>
              <a:ext uri="{FF2B5EF4-FFF2-40B4-BE49-F238E27FC236}">
                <a16:creationId xmlns:a16="http://schemas.microsoft.com/office/drawing/2014/main" id="{00F5A743-6813-9E45-76D8-C87BDC9347C9}"/>
              </a:ext>
            </a:extLst>
          </p:cNvPr>
          <p:cNvPicPr>
            <a:picLocks noGrp="1" noChangeAspect="1"/>
          </p:cNvPicPr>
          <p:nvPr>
            <p:ph sz="quarter" idx="22"/>
          </p:nvPr>
        </p:nvPicPr>
        <p:blipFill rotWithShape="1">
          <a:blip r:embed="rId4">
            <a:extLst>
              <a:ext uri="{28A0092B-C50C-407E-A947-70E740481C1C}">
                <a14:useLocalDpi xmlns:a14="http://schemas.microsoft.com/office/drawing/2010/main" val="0"/>
              </a:ext>
            </a:extLst>
          </a:blip>
          <a:srcRect t="6374" b="1929"/>
          <a:stretch/>
        </p:blipFill>
        <p:spPr>
          <a:xfrm>
            <a:off x="1590918" y="1455738"/>
            <a:ext cx="1299676" cy="2582862"/>
          </a:xfrm>
          <a:prstGeom prst="rect">
            <a:avLst/>
          </a:prstGeom>
        </p:spPr>
      </p:pic>
      <p:sp>
        <p:nvSpPr>
          <p:cNvPr id="39" name="正方形/長方形 38">
            <a:extLst>
              <a:ext uri="{FF2B5EF4-FFF2-40B4-BE49-F238E27FC236}">
                <a16:creationId xmlns:a16="http://schemas.microsoft.com/office/drawing/2014/main" id="{9CC8DC30-3378-6317-159C-6048A0AE84BC}"/>
              </a:ext>
            </a:extLst>
          </p:cNvPr>
          <p:cNvSpPr/>
          <p:nvPr/>
        </p:nvSpPr>
        <p:spPr>
          <a:xfrm>
            <a:off x="2098948" y="3789218"/>
            <a:ext cx="288032" cy="242454"/>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正方形/長方形 39">
            <a:extLst>
              <a:ext uri="{FF2B5EF4-FFF2-40B4-BE49-F238E27FC236}">
                <a16:creationId xmlns:a16="http://schemas.microsoft.com/office/drawing/2014/main" id="{4C183420-52F4-B92F-7F95-7F19650A7882}"/>
              </a:ext>
            </a:extLst>
          </p:cNvPr>
          <p:cNvSpPr/>
          <p:nvPr/>
        </p:nvSpPr>
        <p:spPr>
          <a:xfrm>
            <a:off x="2780928" y="1487040"/>
            <a:ext cx="111208" cy="14086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正方形/長方形 40">
            <a:extLst>
              <a:ext uri="{FF2B5EF4-FFF2-40B4-BE49-F238E27FC236}">
                <a16:creationId xmlns:a16="http://schemas.microsoft.com/office/drawing/2014/main" id="{A743AF1B-E02E-078C-81D7-48D97FD5695F}"/>
              </a:ext>
            </a:extLst>
          </p:cNvPr>
          <p:cNvSpPr/>
          <p:nvPr/>
        </p:nvSpPr>
        <p:spPr>
          <a:xfrm>
            <a:off x="1589809" y="1659082"/>
            <a:ext cx="1302327" cy="214745"/>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正方形/長方形 41">
            <a:extLst>
              <a:ext uri="{FF2B5EF4-FFF2-40B4-BE49-F238E27FC236}">
                <a16:creationId xmlns:a16="http://schemas.microsoft.com/office/drawing/2014/main" id="{B4B789D4-B01F-20AC-DA92-A4ED424747A7}"/>
              </a:ext>
            </a:extLst>
          </p:cNvPr>
          <p:cNvSpPr/>
          <p:nvPr/>
        </p:nvSpPr>
        <p:spPr>
          <a:xfrm>
            <a:off x="1904164" y="4441372"/>
            <a:ext cx="331594" cy="228184"/>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正方形/長方形 42">
            <a:extLst>
              <a:ext uri="{FF2B5EF4-FFF2-40B4-BE49-F238E27FC236}">
                <a16:creationId xmlns:a16="http://schemas.microsoft.com/office/drawing/2014/main" id="{B3C43315-FF66-5D0E-CD46-6C7F693DB16B}"/>
              </a:ext>
            </a:extLst>
          </p:cNvPr>
          <p:cNvSpPr/>
          <p:nvPr/>
        </p:nvSpPr>
        <p:spPr>
          <a:xfrm>
            <a:off x="1988840" y="5185399"/>
            <a:ext cx="824698" cy="1553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正方形/長方形 43">
            <a:extLst>
              <a:ext uri="{FF2B5EF4-FFF2-40B4-BE49-F238E27FC236}">
                <a16:creationId xmlns:a16="http://schemas.microsoft.com/office/drawing/2014/main" id="{3B68B3C2-F379-4E8B-6EEB-37F160DD43F7}"/>
              </a:ext>
            </a:extLst>
          </p:cNvPr>
          <p:cNvSpPr/>
          <p:nvPr/>
        </p:nvSpPr>
        <p:spPr>
          <a:xfrm>
            <a:off x="1597452" y="7941621"/>
            <a:ext cx="633282" cy="207591"/>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正方形/長方形 45">
            <a:extLst>
              <a:ext uri="{FF2B5EF4-FFF2-40B4-BE49-F238E27FC236}">
                <a16:creationId xmlns:a16="http://schemas.microsoft.com/office/drawing/2014/main" id="{4B4FEC19-001D-62EC-F4F5-A34D1A72E888}"/>
              </a:ext>
            </a:extLst>
          </p:cNvPr>
          <p:cNvSpPr/>
          <p:nvPr/>
        </p:nvSpPr>
        <p:spPr>
          <a:xfrm>
            <a:off x="1597452" y="8637378"/>
            <a:ext cx="633282" cy="1778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866966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18B9BC-2E2F-894F-BAC1-8398E0083F2B}"/>
              </a:ext>
            </a:extLst>
          </p:cNvPr>
          <p:cNvSpPr>
            <a:spLocks noGrp="1"/>
          </p:cNvSpPr>
          <p:nvPr>
            <p:ph type="ctrTitle"/>
          </p:nvPr>
        </p:nvSpPr>
        <p:spPr>
          <a:xfrm>
            <a:off x="0" y="3584848"/>
            <a:ext cx="6857998" cy="1224136"/>
          </a:xfrm>
          <a:prstGeom prst="rect">
            <a:avLst/>
          </a:prstGeom>
        </p:spPr>
        <p:txBody>
          <a:bodyPr/>
          <a:lstStyle/>
          <a:p>
            <a:pPr>
              <a:lnSpc>
                <a:spcPct val="150000"/>
              </a:lnSpc>
            </a:pPr>
            <a:r>
              <a:rPr lang="en-US" altLang="ja-JP" dirty="0"/>
              <a:t>2. </a:t>
            </a:r>
            <a:r>
              <a:rPr lang="ja-JP" altLang="en-US"/>
              <a:t>希望シフトの申請方法</a:t>
            </a:r>
            <a:endParaRPr kumimoji="1" lang="ja-JP" altLang="en-US"/>
          </a:p>
        </p:txBody>
      </p:sp>
    </p:spTree>
    <p:extLst>
      <p:ext uri="{BB962C8B-B14F-4D97-AF65-F5344CB8AC3E}">
        <p14:creationId xmlns:p14="http://schemas.microsoft.com/office/powerpoint/2010/main" val="4539808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olidFill>
            <a:srgbClr val="EE7609"/>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6259</TotalTime>
  <Words>1708</Words>
  <Application>Microsoft Macintosh PowerPoint</Application>
  <PresentationFormat>A4 210 x 297 mm</PresentationFormat>
  <Paragraphs>235</Paragraphs>
  <Slides>23</Slides>
  <Notes>18</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23</vt:i4>
      </vt:variant>
    </vt:vector>
  </HeadingPairs>
  <TitlesOfParts>
    <vt:vector size="32" baseType="lpstr">
      <vt:lpstr>Hiragino Maru Gothic ProN W4</vt:lpstr>
      <vt:lpstr>メイリオ</vt:lpstr>
      <vt:lpstr>メイリオ</vt:lpstr>
      <vt:lpstr>Yu Gothic</vt:lpstr>
      <vt:lpstr>Yu Gothic</vt:lpstr>
      <vt:lpstr>Arial</vt:lpstr>
      <vt:lpstr>Calibri</vt:lpstr>
      <vt:lpstr>Office テーマ</vt:lpstr>
      <vt:lpstr>デザインの設定</vt:lpstr>
      <vt:lpstr>PowerPoint プレゼンテーション</vt:lpstr>
      <vt:lpstr>はじめに</vt:lpstr>
      <vt:lpstr>目次</vt:lpstr>
      <vt:lpstr>1. 希望シフトの申請/調整画面</vt:lpstr>
      <vt:lpstr>1. 希望シフトの申請/調整画面（1/4）</vt:lpstr>
      <vt:lpstr>1. 希望シフトの申請/調整画面（2/4）</vt:lpstr>
      <vt:lpstr>1. 希望シフトの申請/調整画面（3/4）</vt:lpstr>
      <vt:lpstr>1. 希望シフトの申請/調整画面（4/4）</vt:lpstr>
      <vt:lpstr>2. 希望シフトの申請方法</vt:lpstr>
      <vt:lpstr>2. 希望シフトの申請方法（1/3）</vt:lpstr>
      <vt:lpstr>2. 希望シフトの申請方法（2/3）</vt:lpstr>
      <vt:lpstr>2. 希望シフトの申請方法（3/3）</vt:lpstr>
      <vt:lpstr>3. 勤務要請の回答</vt:lpstr>
      <vt:lpstr>3. 勤務要請の回答（1/2）</vt:lpstr>
      <vt:lpstr>3. 勤務要請の回答（2/2）</vt:lpstr>
      <vt:lpstr>4. 承認されたシフトの確認</vt:lpstr>
      <vt:lpstr>4. 承認されたシフトの確認（1/1）</vt:lpstr>
      <vt:lpstr>5. 承認後のシフト変更依頼</vt:lpstr>
      <vt:lpstr>5. 承認後のシフト変更依頼（1/3）</vt:lpstr>
      <vt:lpstr>5. 承認後のシフト変更依頼（2/3）</vt:lpstr>
      <vt:lpstr>5. 承認後のシフト変更依頼（3/3）</vt:lpstr>
      <vt:lpstr>6. 他メンバーのシフト確認</vt:lpstr>
      <vt:lpstr>6. 他メンバーのシフト確認（1/1）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hamada</dc:creator>
  <cp:lastModifiedBy>夏実 大石</cp:lastModifiedBy>
  <cp:revision>313</cp:revision>
  <cp:lastPrinted>2019-09-25T10:50:18Z</cp:lastPrinted>
  <dcterms:created xsi:type="dcterms:W3CDTF">2014-04-14T01:39:15Z</dcterms:created>
  <dcterms:modified xsi:type="dcterms:W3CDTF">2024-04-22T12:00:31Z</dcterms:modified>
</cp:coreProperties>
</file>